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5" r:id="rId4"/>
  </p:sldMasterIdLst>
  <p:notesMasterIdLst>
    <p:notesMasterId r:id="rId13"/>
  </p:notesMasterIdLst>
  <p:sldIdLst>
    <p:sldId id="256" r:id="rId5"/>
    <p:sldId id="262" r:id="rId6"/>
    <p:sldId id="260" r:id="rId7"/>
    <p:sldId id="265" r:id="rId8"/>
    <p:sldId id="257" r:id="rId9"/>
    <p:sldId id="258" r:id="rId10"/>
    <p:sldId id="264" r:id="rId11"/>
    <p:sldId id="267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E383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B5A1928-3B6B-4C77-90BA-F3D2F06F7123}" v="1" dt="2025-06-18T11:45:55.16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6327"/>
  </p:normalViewPr>
  <p:slideViewPr>
    <p:cSldViewPr snapToGrid="0" snapToObjects="1">
      <p:cViewPr varScale="1">
        <p:scale>
          <a:sx n="75" d="100"/>
          <a:sy n="75" d="100"/>
        </p:scale>
        <p:origin x="902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svg"/><Relationship Id="rId1" Type="http://schemas.openxmlformats.org/officeDocument/2006/relationships/image" Target="../media/image7.png"/><Relationship Id="rId4" Type="http://schemas.openxmlformats.org/officeDocument/2006/relationships/image" Target="../media/image10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svg"/><Relationship Id="rId1" Type="http://schemas.openxmlformats.org/officeDocument/2006/relationships/image" Target="../media/image7.png"/><Relationship Id="rId4" Type="http://schemas.openxmlformats.org/officeDocument/2006/relationships/image" Target="../media/image10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B64580D-AB86-4A97-A576-E0DA601F9E5A}" type="doc">
      <dgm:prSet loTypeId="urn:microsoft.com/office/officeart/2018/2/layout/IconLabel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854CE0D1-DAE6-4627-9240-D18ED6AB2F1C}">
      <dgm:prSet custT="1"/>
      <dgm:spPr/>
      <dgm:t>
        <a:bodyPr/>
        <a:lstStyle/>
        <a:p>
          <a:pPr algn="l"/>
          <a:r>
            <a:rPr lang="en-US" sz="2000" dirty="0" err="1"/>
            <a:t>Samarbeid</a:t>
          </a:r>
          <a:r>
            <a:rPr lang="en-US" sz="2000" dirty="0"/>
            <a:t> </a:t>
          </a:r>
          <a:r>
            <a:rPr lang="en-US" sz="2000" dirty="0" err="1"/>
            <a:t>mellom</a:t>
          </a:r>
          <a:r>
            <a:rPr lang="en-US" sz="2000" dirty="0"/>
            <a:t> 5 NAV – </a:t>
          </a:r>
          <a:r>
            <a:rPr lang="en-US" sz="2000" dirty="0" err="1"/>
            <a:t>kontorer</a:t>
          </a:r>
          <a:r>
            <a:rPr lang="en-US" sz="2000" dirty="0"/>
            <a:t>, 4 </a:t>
          </a:r>
          <a:r>
            <a:rPr lang="en-US" sz="2000" dirty="0" err="1"/>
            <a:t>kommunehelsetjenester</a:t>
          </a:r>
          <a:r>
            <a:rPr lang="en-US" sz="2000" dirty="0"/>
            <a:t>, 1 </a:t>
          </a:r>
          <a:r>
            <a:rPr lang="en-US" sz="2000" dirty="0" err="1"/>
            <a:t>helseforetak</a:t>
          </a:r>
          <a:r>
            <a:rPr lang="en-US" sz="2000" dirty="0"/>
            <a:t>/DPS</a:t>
          </a:r>
        </a:p>
      </dgm:t>
    </dgm:pt>
    <dgm:pt modelId="{77E32E95-1F73-40A1-9176-82D0BB2B9743}" type="parTrans" cxnId="{AE94375A-8DE2-477B-BA1D-09AA9E5EEE79}">
      <dgm:prSet/>
      <dgm:spPr/>
      <dgm:t>
        <a:bodyPr/>
        <a:lstStyle/>
        <a:p>
          <a:endParaRPr lang="en-US"/>
        </a:p>
      </dgm:t>
    </dgm:pt>
    <dgm:pt modelId="{A078691B-6E57-4521-B496-2ABDABD637CF}" type="sibTrans" cxnId="{AE94375A-8DE2-477B-BA1D-09AA9E5EEE79}">
      <dgm:prSet/>
      <dgm:spPr/>
      <dgm:t>
        <a:bodyPr/>
        <a:lstStyle/>
        <a:p>
          <a:endParaRPr lang="en-US"/>
        </a:p>
      </dgm:t>
    </dgm:pt>
    <dgm:pt modelId="{04C1AE67-B96A-456D-93A8-626048D97BCF}">
      <dgm:prSet custT="1"/>
      <dgm:spPr/>
      <dgm:t>
        <a:bodyPr/>
        <a:lstStyle/>
        <a:p>
          <a:pPr algn="l"/>
          <a:r>
            <a:rPr lang="en-US" sz="2000" dirty="0"/>
            <a:t>En </a:t>
          </a:r>
          <a:r>
            <a:rPr lang="en-US" sz="2000" dirty="0" err="1"/>
            <a:t>metodeveileder</a:t>
          </a:r>
          <a:r>
            <a:rPr lang="en-US" sz="2000" dirty="0"/>
            <a:t> og </a:t>
          </a:r>
          <a:r>
            <a:rPr lang="en-US" sz="2000" dirty="0" err="1"/>
            <a:t>jobbspesialister</a:t>
          </a:r>
          <a:r>
            <a:rPr lang="en-US" sz="2000" dirty="0"/>
            <a:t> </a:t>
          </a:r>
          <a:r>
            <a:rPr lang="en-US" sz="2000" dirty="0" err="1"/>
            <a:t>fra</a:t>
          </a:r>
          <a:r>
            <a:rPr lang="en-US" sz="2000" dirty="0"/>
            <a:t> 3 nav – </a:t>
          </a:r>
          <a:r>
            <a:rPr lang="en-US" sz="2000" dirty="0" err="1"/>
            <a:t>kontorer</a:t>
          </a:r>
          <a:r>
            <a:rPr lang="en-US" sz="2000" dirty="0"/>
            <a:t> </a:t>
          </a:r>
          <a:r>
            <a:rPr lang="en-US" sz="2000" dirty="0" err="1"/>
            <a:t>som</a:t>
          </a:r>
          <a:r>
            <a:rPr lang="en-US" sz="2000" dirty="0"/>
            <a:t> </a:t>
          </a:r>
          <a:r>
            <a:rPr lang="en-US" sz="2000" dirty="0" err="1"/>
            <a:t>arbeider</a:t>
          </a:r>
          <a:r>
            <a:rPr lang="en-US" sz="2000" dirty="0"/>
            <a:t> </a:t>
          </a:r>
          <a:r>
            <a:rPr lang="en-US" sz="2000" dirty="0" err="1"/>
            <a:t>i</a:t>
          </a:r>
          <a:r>
            <a:rPr lang="en-US" sz="2000" dirty="0"/>
            <a:t> 3 </a:t>
          </a:r>
          <a:r>
            <a:rPr lang="en-US" sz="2000" dirty="0" err="1"/>
            <a:t>forskjellige</a:t>
          </a:r>
          <a:r>
            <a:rPr lang="en-US" sz="2000" dirty="0"/>
            <a:t> </a:t>
          </a:r>
          <a:r>
            <a:rPr lang="en-US" sz="2000" dirty="0" err="1"/>
            <a:t>behandlingsteam</a:t>
          </a:r>
          <a:r>
            <a:rPr lang="en-US" sz="2000" dirty="0"/>
            <a:t>:</a:t>
          </a:r>
        </a:p>
        <a:p>
          <a:pPr algn="l"/>
          <a:r>
            <a:rPr lang="en-US" sz="2000" dirty="0"/>
            <a:t>FACT </a:t>
          </a:r>
          <a:r>
            <a:rPr lang="en-US" sz="2000" dirty="0" err="1"/>
            <a:t>Nordre</a:t>
          </a:r>
          <a:r>
            <a:rPr lang="en-US" sz="2000" dirty="0"/>
            <a:t> Follo, </a:t>
          </a:r>
          <a:r>
            <a:rPr lang="en-US" sz="2000" dirty="0" err="1"/>
            <a:t>Interkommunalt</a:t>
          </a:r>
          <a:r>
            <a:rPr lang="en-US" sz="2000" dirty="0"/>
            <a:t> FACT – team og TIRE </a:t>
          </a:r>
          <a:r>
            <a:rPr lang="en-US" sz="2000" dirty="0" err="1"/>
            <a:t>ved</a:t>
          </a:r>
          <a:r>
            <a:rPr lang="en-US" sz="2000" dirty="0"/>
            <a:t> Follo DPS</a:t>
          </a:r>
        </a:p>
      </dgm:t>
    </dgm:pt>
    <dgm:pt modelId="{3BFB9C2F-C02F-42BE-BACD-61B22AD0BAB3}" type="parTrans" cxnId="{D2C211C3-95C3-4B2D-A57F-8DCD66BE4BE6}">
      <dgm:prSet/>
      <dgm:spPr/>
      <dgm:t>
        <a:bodyPr/>
        <a:lstStyle/>
        <a:p>
          <a:endParaRPr lang="en-US"/>
        </a:p>
      </dgm:t>
    </dgm:pt>
    <dgm:pt modelId="{A077184C-C20B-4021-9753-84948DCB9571}" type="sibTrans" cxnId="{D2C211C3-95C3-4B2D-A57F-8DCD66BE4BE6}">
      <dgm:prSet/>
      <dgm:spPr/>
      <dgm:t>
        <a:bodyPr/>
        <a:lstStyle/>
        <a:p>
          <a:endParaRPr lang="en-US"/>
        </a:p>
      </dgm:t>
    </dgm:pt>
    <dgm:pt modelId="{6597C98B-E4FA-48D3-BE54-AA3F3ABAFA07}" type="pres">
      <dgm:prSet presAssocID="{7B64580D-AB86-4A97-A576-E0DA601F9E5A}" presName="root" presStyleCnt="0">
        <dgm:presLayoutVars>
          <dgm:dir/>
          <dgm:resizeHandles val="exact"/>
        </dgm:presLayoutVars>
      </dgm:prSet>
      <dgm:spPr/>
    </dgm:pt>
    <dgm:pt modelId="{09AF1D38-5614-4F25-BBEF-9C5C293D7BEC}" type="pres">
      <dgm:prSet presAssocID="{854CE0D1-DAE6-4627-9240-D18ED6AB2F1C}" presName="compNode" presStyleCnt="0"/>
      <dgm:spPr/>
    </dgm:pt>
    <dgm:pt modelId="{18357B76-1591-4D9D-A24D-43343E185FA8}" type="pres">
      <dgm:prSet presAssocID="{854CE0D1-DAE6-4627-9240-D18ED6AB2F1C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åndtrykk"/>
        </a:ext>
      </dgm:extLst>
    </dgm:pt>
    <dgm:pt modelId="{371307F9-F6EC-4871-ADF0-A8E2C54E1F3B}" type="pres">
      <dgm:prSet presAssocID="{854CE0D1-DAE6-4627-9240-D18ED6AB2F1C}" presName="spaceRect" presStyleCnt="0"/>
      <dgm:spPr/>
    </dgm:pt>
    <dgm:pt modelId="{02C688A9-5FA7-4823-B78C-76E27F064340}" type="pres">
      <dgm:prSet presAssocID="{854CE0D1-DAE6-4627-9240-D18ED6AB2F1C}" presName="textRect" presStyleLbl="revTx" presStyleIdx="0" presStyleCnt="2">
        <dgm:presLayoutVars>
          <dgm:chMax val="1"/>
          <dgm:chPref val="1"/>
        </dgm:presLayoutVars>
      </dgm:prSet>
      <dgm:spPr/>
    </dgm:pt>
    <dgm:pt modelId="{3C53E0CF-C31A-446E-9674-6DB28D2FF839}" type="pres">
      <dgm:prSet presAssocID="{A078691B-6E57-4521-B496-2ABDABD637CF}" presName="sibTrans" presStyleCnt="0"/>
      <dgm:spPr/>
    </dgm:pt>
    <dgm:pt modelId="{67179869-C7FC-4DE1-8A7B-D9B85FAF3C49}" type="pres">
      <dgm:prSet presAssocID="{04C1AE67-B96A-456D-93A8-626048D97BCF}" presName="compNode" presStyleCnt="0"/>
      <dgm:spPr/>
    </dgm:pt>
    <dgm:pt modelId="{A28EAE22-B5F5-4D80-8E3F-AF1DAE859523}" type="pres">
      <dgm:prSet presAssocID="{04C1AE67-B96A-456D-93A8-626048D97BCF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ierarki"/>
        </a:ext>
      </dgm:extLst>
    </dgm:pt>
    <dgm:pt modelId="{917835CE-68B2-4915-BD0C-39771B1D4E24}" type="pres">
      <dgm:prSet presAssocID="{04C1AE67-B96A-456D-93A8-626048D97BCF}" presName="spaceRect" presStyleCnt="0"/>
      <dgm:spPr/>
    </dgm:pt>
    <dgm:pt modelId="{9A03E9B7-8A21-486B-997D-E2E4896A5458}" type="pres">
      <dgm:prSet presAssocID="{04C1AE67-B96A-456D-93A8-626048D97BCF}" presName="textRect" presStyleLbl="revTx" presStyleIdx="1" presStyleCnt="2">
        <dgm:presLayoutVars>
          <dgm:chMax val="1"/>
          <dgm:chPref val="1"/>
        </dgm:presLayoutVars>
      </dgm:prSet>
      <dgm:spPr/>
    </dgm:pt>
  </dgm:ptLst>
  <dgm:cxnLst>
    <dgm:cxn modelId="{AE94375A-8DE2-477B-BA1D-09AA9E5EEE79}" srcId="{7B64580D-AB86-4A97-A576-E0DA601F9E5A}" destId="{854CE0D1-DAE6-4627-9240-D18ED6AB2F1C}" srcOrd="0" destOrd="0" parTransId="{77E32E95-1F73-40A1-9176-82D0BB2B9743}" sibTransId="{A078691B-6E57-4521-B496-2ABDABD637CF}"/>
    <dgm:cxn modelId="{681B1380-0CC3-4093-857C-4F5F968C74ED}" type="presOf" srcId="{04C1AE67-B96A-456D-93A8-626048D97BCF}" destId="{9A03E9B7-8A21-486B-997D-E2E4896A5458}" srcOrd="0" destOrd="0" presId="urn:microsoft.com/office/officeart/2018/2/layout/IconLabelList"/>
    <dgm:cxn modelId="{BE748783-0896-4FCE-8951-75F799854E0A}" type="presOf" srcId="{854CE0D1-DAE6-4627-9240-D18ED6AB2F1C}" destId="{02C688A9-5FA7-4823-B78C-76E27F064340}" srcOrd="0" destOrd="0" presId="urn:microsoft.com/office/officeart/2018/2/layout/IconLabelList"/>
    <dgm:cxn modelId="{D2C211C3-95C3-4B2D-A57F-8DCD66BE4BE6}" srcId="{7B64580D-AB86-4A97-A576-E0DA601F9E5A}" destId="{04C1AE67-B96A-456D-93A8-626048D97BCF}" srcOrd="1" destOrd="0" parTransId="{3BFB9C2F-C02F-42BE-BACD-61B22AD0BAB3}" sibTransId="{A077184C-C20B-4021-9753-84948DCB9571}"/>
    <dgm:cxn modelId="{9E1473FE-E61E-4268-A278-A17FC9356E6A}" type="presOf" srcId="{7B64580D-AB86-4A97-A576-E0DA601F9E5A}" destId="{6597C98B-E4FA-48D3-BE54-AA3F3ABAFA07}" srcOrd="0" destOrd="0" presId="urn:microsoft.com/office/officeart/2018/2/layout/IconLabelList"/>
    <dgm:cxn modelId="{78F06DC7-5CE3-442E-A763-44DF237901A0}" type="presParOf" srcId="{6597C98B-E4FA-48D3-BE54-AA3F3ABAFA07}" destId="{09AF1D38-5614-4F25-BBEF-9C5C293D7BEC}" srcOrd="0" destOrd="0" presId="urn:microsoft.com/office/officeart/2018/2/layout/IconLabelList"/>
    <dgm:cxn modelId="{28DABC46-9F83-4AC2-8AEC-8D2A9E98F23B}" type="presParOf" srcId="{09AF1D38-5614-4F25-BBEF-9C5C293D7BEC}" destId="{18357B76-1591-4D9D-A24D-43343E185FA8}" srcOrd="0" destOrd="0" presId="urn:microsoft.com/office/officeart/2018/2/layout/IconLabelList"/>
    <dgm:cxn modelId="{7F2A9D1B-709B-4D77-9D11-41E07F1A483F}" type="presParOf" srcId="{09AF1D38-5614-4F25-BBEF-9C5C293D7BEC}" destId="{371307F9-F6EC-4871-ADF0-A8E2C54E1F3B}" srcOrd="1" destOrd="0" presId="urn:microsoft.com/office/officeart/2018/2/layout/IconLabelList"/>
    <dgm:cxn modelId="{834E6A78-D8FF-4043-810D-10721C311458}" type="presParOf" srcId="{09AF1D38-5614-4F25-BBEF-9C5C293D7BEC}" destId="{02C688A9-5FA7-4823-B78C-76E27F064340}" srcOrd="2" destOrd="0" presId="urn:microsoft.com/office/officeart/2018/2/layout/IconLabelList"/>
    <dgm:cxn modelId="{47A31AD3-D41C-4C00-A722-BE94668D709B}" type="presParOf" srcId="{6597C98B-E4FA-48D3-BE54-AA3F3ABAFA07}" destId="{3C53E0CF-C31A-446E-9674-6DB28D2FF839}" srcOrd="1" destOrd="0" presId="urn:microsoft.com/office/officeart/2018/2/layout/IconLabelList"/>
    <dgm:cxn modelId="{66C4C0CD-8AAF-4F33-84B2-C2D89D83329A}" type="presParOf" srcId="{6597C98B-E4FA-48D3-BE54-AA3F3ABAFA07}" destId="{67179869-C7FC-4DE1-8A7B-D9B85FAF3C49}" srcOrd="2" destOrd="0" presId="urn:microsoft.com/office/officeart/2018/2/layout/IconLabelList"/>
    <dgm:cxn modelId="{0F80F48D-19F5-4BBE-AB1B-91C8A69B8EFF}" type="presParOf" srcId="{67179869-C7FC-4DE1-8A7B-D9B85FAF3C49}" destId="{A28EAE22-B5F5-4D80-8E3F-AF1DAE859523}" srcOrd="0" destOrd="0" presId="urn:microsoft.com/office/officeart/2018/2/layout/IconLabelList"/>
    <dgm:cxn modelId="{C1410078-59F2-4051-A14C-F2D7B923B17B}" type="presParOf" srcId="{67179869-C7FC-4DE1-8A7B-D9B85FAF3C49}" destId="{917835CE-68B2-4915-BD0C-39771B1D4E24}" srcOrd="1" destOrd="0" presId="urn:microsoft.com/office/officeart/2018/2/layout/IconLabelList"/>
    <dgm:cxn modelId="{E4260719-CF98-4E71-9D2D-106F8EA86AFA}" type="presParOf" srcId="{67179869-C7FC-4DE1-8A7B-D9B85FAF3C49}" destId="{9A03E9B7-8A21-486B-997D-E2E4896A5458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8357B76-1591-4D9D-A24D-43343E185FA8}">
      <dsp:nvSpPr>
        <dsp:cNvPr id="0" name=""/>
        <dsp:cNvSpPr/>
      </dsp:nvSpPr>
      <dsp:spPr>
        <a:xfrm>
          <a:off x="1477131" y="144908"/>
          <a:ext cx="1944000" cy="194400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2C688A9-5FA7-4823-B78C-76E27F064340}">
      <dsp:nvSpPr>
        <dsp:cNvPr id="0" name=""/>
        <dsp:cNvSpPr/>
      </dsp:nvSpPr>
      <dsp:spPr>
        <a:xfrm>
          <a:off x="289131" y="2748421"/>
          <a:ext cx="4320000" cy="17929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 err="1"/>
            <a:t>Samarbeid</a:t>
          </a:r>
          <a:r>
            <a:rPr lang="en-US" sz="2000" kern="1200" dirty="0"/>
            <a:t> </a:t>
          </a:r>
          <a:r>
            <a:rPr lang="en-US" sz="2000" kern="1200" dirty="0" err="1"/>
            <a:t>mellom</a:t>
          </a:r>
          <a:r>
            <a:rPr lang="en-US" sz="2000" kern="1200" dirty="0"/>
            <a:t> 5 NAV – </a:t>
          </a:r>
          <a:r>
            <a:rPr lang="en-US" sz="2000" kern="1200" dirty="0" err="1"/>
            <a:t>kontorer</a:t>
          </a:r>
          <a:r>
            <a:rPr lang="en-US" sz="2000" kern="1200" dirty="0"/>
            <a:t>, 4 </a:t>
          </a:r>
          <a:r>
            <a:rPr lang="en-US" sz="2000" kern="1200" dirty="0" err="1"/>
            <a:t>kommunehelsetjenester</a:t>
          </a:r>
          <a:r>
            <a:rPr lang="en-US" sz="2000" kern="1200" dirty="0"/>
            <a:t>, 1 </a:t>
          </a:r>
          <a:r>
            <a:rPr lang="en-US" sz="2000" kern="1200" dirty="0" err="1"/>
            <a:t>helseforetak</a:t>
          </a:r>
          <a:r>
            <a:rPr lang="en-US" sz="2000" kern="1200" dirty="0"/>
            <a:t>/DPS</a:t>
          </a:r>
        </a:p>
      </dsp:txBody>
      <dsp:txXfrm>
        <a:off x="289131" y="2748421"/>
        <a:ext cx="4320000" cy="1792968"/>
      </dsp:txXfrm>
    </dsp:sp>
    <dsp:sp modelId="{A28EAE22-B5F5-4D80-8E3F-AF1DAE859523}">
      <dsp:nvSpPr>
        <dsp:cNvPr id="0" name=""/>
        <dsp:cNvSpPr/>
      </dsp:nvSpPr>
      <dsp:spPr>
        <a:xfrm>
          <a:off x="6553131" y="144908"/>
          <a:ext cx="1944000" cy="194400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A03E9B7-8A21-486B-997D-E2E4896A5458}">
      <dsp:nvSpPr>
        <dsp:cNvPr id="0" name=""/>
        <dsp:cNvSpPr/>
      </dsp:nvSpPr>
      <dsp:spPr>
        <a:xfrm>
          <a:off x="5365131" y="2748421"/>
          <a:ext cx="4320000" cy="17929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En </a:t>
          </a:r>
          <a:r>
            <a:rPr lang="en-US" sz="2000" kern="1200" dirty="0" err="1"/>
            <a:t>metodeveileder</a:t>
          </a:r>
          <a:r>
            <a:rPr lang="en-US" sz="2000" kern="1200" dirty="0"/>
            <a:t> og </a:t>
          </a:r>
          <a:r>
            <a:rPr lang="en-US" sz="2000" kern="1200" dirty="0" err="1"/>
            <a:t>jobbspesialister</a:t>
          </a:r>
          <a:r>
            <a:rPr lang="en-US" sz="2000" kern="1200" dirty="0"/>
            <a:t> </a:t>
          </a:r>
          <a:r>
            <a:rPr lang="en-US" sz="2000" kern="1200" dirty="0" err="1"/>
            <a:t>fra</a:t>
          </a:r>
          <a:r>
            <a:rPr lang="en-US" sz="2000" kern="1200" dirty="0"/>
            <a:t> 3 nav – </a:t>
          </a:r>
          <a:r>
            <a:rPr lang="en-US" sz="2000" kern="1200" dirty="0" err="1"/>
            <a:t>kontorer</a:t>
          </a:r>
          <a:r>
            <a:rPr lang="en-US" sz="2000" kern="1200" dirty="0"/>
            <a:t> </a:t>
          </a:r>
          <a:r>
            <a:rPr lang="en-US" sz="2000" kern="1200" dirty="0" err="1"/>
            <a:t>som</a:t>
          </a:r>
          <a:r>
            <a:rPr lang="en-US" sz="2000" kern="1200" dirty="0"/>
            <a:t> </a:t>
          </a:r>
          <a:r>
            <a:rPr lang="en-US" sz="2000" kern="1200" dirty="0" err="1"/>
            <a:t>arbeider</a:t>
          </a:r>
          <a:r>
            <a:rPr lang="en-US" sz="2000" kern="1200" dirty="0"/>
            <a:t> </a:t>
          </a:r>
          <a:r>
            <a:rPr lang="en-US" sz="2000" kern="1200" dirty="0" err="1"/>
            <a:t>i</a:t>
          </a:r>
          <a:r>
            <a:rPr lang="en-US" sz="2000" kern="1200" dirty="0"/>
            <a:t> 3 </a:t>
          </a:r>
          <a:r>
            <a:rPr lang="en-US" sz="2000" kern="1200" dirty="0" err="1"/>
            <a:t>forskjellige</a:t>
          </a:r>
          <a:r>
            <a:rPr lang="en-US" sz="2000" kern="1200" dirty="0"/>
            <a:t> </a:t>
          </a:r>
          <a:r>
            <a:rPr lang="en-US" sz="2000" kern="1200" dirty="0" err="1"/>
            <a:t>behandlingsteam</a:t>
          </a:r>
          <a:r>
            <a:rPr lang="en-US" sz="2000" kern="1200" dirty="0"/>
            <a:t>:</a:t>
          </a: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FACT </a:t>
          </a:r>
          <a:r>
            <a:rPr lang="en-US" sz="2000" kern="1200" dirty="0" err="1"/>
            <a:t>Nordre</a:t>
          </a:r>
          <a:r>
            <a:rPr lang="en-US" sz="2000" kern="1200" dirty="0"/>
            <a:t> Follo, </a:t>
          </a:r>
          <a:r>
            <a:rPr lang="en-US" sz="2000" kern="1200" dirty="0" err="1"/>
            <a:t>Interkommunalt</a:t>
          </a:r>
          <a:r>
            <a:rPr lang="en-US" sz="2000" kern="1200" dirty="0"/>
            <a:t> FACT – team og TIRE </a:t>
          </a:r>
          <a:r>
            <a:rPr lang="en-US" sz="2000" kern="1200" dirty="0" err="1"/>
            <a:t>ved</a:t>
          </a:r>
          <a:r>
            <a:rPr lang="en-US" sz="2000" kern="1200" dirty="0"/>
            <a:t> Follo DPS</a:t>
          </a:r>
        </a:p>
      </dsp:txBody>
      <dsp:txXfrm>
        <a:off x="5365131" y="2748421"/>
        <a:ext cx="4320000" cy="179296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1B06FD-D711-124E-A3E3-0FBE1F8F0CE4}" type="datetimeFigureOut">
              <a:rPr lang="nb-NO" smtClean="0"/>
              <a:t>23.06.2025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1B4BBF-70B9-8047-B02F-2484F1EA6A4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638600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609601"/>
            <a:ext cx="8676222" cy="3200400"/>
          </a:xfrm>
        </p:spPr>
        <p:txBody>
          <a:bodyPr anchor="b">
            <a:normAutofit/>
          </a:bodyPr>
          <a:lstStyle>
            <a:lvl1pPr algn="ctr">
              <a:defRPr sz="480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76222" cy="1905000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02788-B3AA-6746-B4E5-C52EBB4D0CEE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175624721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02788-B3AA-6746-B4E5-C52EBB4D0CE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313984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1013" y="3308581"/>
            <a:ext cx="8686800" cy="1468800"/>
          </a:xfrm>
        </p:spPr>
        <p:txBody>
          <a:bodyPr anchor="b"/>
          <a:lstStyle>
            <a:lvl1pPr algn="r">
              <a:defRPr sz="4000" b="0" cap="all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51011" y="4777381"/>
            <a:ext cx="8686801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02788-B3AA-6746-B4E5-C52EBB4D0CEE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825407867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2" y="2666999"/>
            <a:ext cx="4876800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0612" y="2667000"/>
            <a:ext cx="4876800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6/23/2025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02788-B3AA-6746-B4E5-C52EBB4D0CE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30049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29280" y="2658533"/>
            <a:ext cx="4588931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2" y="3243262"/>
            <a:ext cx="4876800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43133" y="2667000"/>
            <a:ext cx="4604280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0612" y="3243262"/>
            <a:ext cx="4876801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6/23/2025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02788-B3AA-6746-B4E5-C52EBB4D0CEE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014021483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6/23/2025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02788-B3AA-6746-B4E5-C52EBB4D0CEE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233910576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6/23/2025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02788-B3AA-6746-B4E5-C52EBB4D0CE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380859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3549121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3812" y="609601"/>
            <a:ext cx="5943601" cy="51816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3549121" cy="18288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6/23/2025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02788-B3AA-6746-B4E5-C52EBB4D0CEE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469114415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5334001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33733" y="-18288"/>
            <a:ext cx="3276599" cy="6903720"/>
          </a:xfr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080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5334001" cy="18288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399212" y="5883275"/>
            <a:ext cx="914400" cy="365125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6/23/2025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41412" y="5883275"/>
            <a:ext cx="5105400" cy="365125"/>
          </a:xfrm>
        </p:spPr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42612" y="5883275"/>
            <a:ext cx="322567" cy="365125"/>
          </a:xfrm>
        </p:spPr>
        <p:txBody>
          <a:bodyPr/>
          <a:lstStyle/>
          <a:p>
            <a:fld id="{95102788-B3AA-6746-B4E5-C52EBB4D0CEE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254225330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bilde med bilde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4732865"/>
            <a:ext cx="99060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796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3" y="5299603"/>
            <a:ext cx="9906000" cy="493712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6/23/2025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02788-B3AA-6746-B4E5-C52EBB4D0CEE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087315802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3124199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02788-B3AA-6746-B4E5-C52EBB4D0CEE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501499338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itat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buNone/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nb-NO"/>
              <a:t>Klikk for å redigere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02788-B3AA-6746-B4E5-C52EBB4D0CEE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25987140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vneko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3308581"/>
            <a:ext cx="9906000" cy="14688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0" y="4777381"/>
            <a:ext cx="9906001" cy="860400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nb-NO"/>
              <a:t>Klikk for å redigere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02788-B3AA-6746-B4E5-C52EBB4D0CEE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392637515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vnekort med s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886200"/>
            <a:ext cx="9906000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nb-NO"/>
              <a:t>Klikk for å redigere tekststiler i malen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775200"/>
            <a:ext cx="9906000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02788-B3AA-6746-B4E5-C52EBB4D0CEE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718062119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ann eller Usan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505200"/>
            <a:ext cx="99060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nb-NO"/>
              <a:t>Klikk for å redigere tekststiler i malen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02788-B3AA-6746-B4E5-C52EBB4D0CEE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678904494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02788-B3AA-6746-B4E5-C52EBB4D0CEE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134370454"/>
      </p:ext>
    </p:extLst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6898" y="609599"/>
            <a:ext cx="2210514" cy="5181601"/>
          </a:xfrm>
        </p:spPr>
        <p:txBody>
          <a:bodyPr vert="eaVert"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2" y="609600"/>
            <a:ext cx="7543800" cy="5181600"/>
          </a:xfrm>
        </p:spPr>
        <p:txBody>
          <a:bodyPr vert="eaVert" anchor="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02788-B3AA-6746-B4E5-C52EBB4D0CEE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596147057"/>
      </p:ext>
    </p:extLst>
  </p:cSld>
  <p:clrMapOvr>
    <a:masterClrMapping/>
  </p:clrMapOvr>
  <p:hf sldNum="0"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kst med sirk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9630795E-AD26-E64A-9C79-FA3F9BB496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65788" y="6356350"/>
            <a:ext cx="3466263" cy="365125"/>
          </a:xfrm>
          <a:prstGeom prst="rect">
            <a:avLst/>
          </a:prstGeom>
        </p:spPr>
        <p:txBody>
          <a:bodyPr/>
          <a:lstStyle/>
          <a:p>
            <a:endParaRPr lang="nb-NO" dirty="0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B1F69FF2-4FB1-3544-9B7F-A00D9E4C1A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418421" y="6356350"/>
            <a:ext cx="741600" cy="365125"/>
          </a:xfrm>
        </p:spPr>
        <p:txBody>
          <a:bodyPr/>
          <a:lstStyle/>
          <a:p>
            <a:fld id="{95102788-B3AA-6746-B4E5-C52EBB4D0CEE}" type="slidenum">
              <a:rPr lang="nb-NO" smtClean="0"/>
              <a:t>‹#›</a:t>
            </a:fld>
            <a:endParaRPr lang="nb-NO"/>
          </a:p>
        </p:txBody>
      </p:sp>
      <p:sp>
        <p:nvSpPr>
          <p:cNvPr id="9" name="Plassholder for bilde 5">
            <a:extLst>
              <a:ext uri="{FF2B5EF4-FFF2-40B4-BE49-F238E27FC236}">
                <a16:creationId xmlns:a16="http://schemas.microsoft.com/office/drawing/2014/main" id="{701CE543-F5B4-D84C-A6FC-FAFF3D0AAFC3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5973237" y="602647"/>
            <a:ext cx="5652706" cy="5652706"/>
          </a:xfrm>
          <a:prstGeom prst="ellipse">
            <a:avLst/>
          </a:prstGeom>
          <a:solidFill>
            <a:schemeClr val="bg2"/>
          </a:solidFill>
        </p:spPr>
        <p:txBody>
          <a:bodyPr anchor="ctr" anchorCtr="0">
            <a:normAutofit/>
          </a:bodyPr>
          <a:lstStyle>
            <a:lvl1pPr marL="0" indent="0" algn="ctr">
              <a:spcBef>
                <a:spcPts val="800"/>
              </a:spcBef>
              <a:buClr>
                <a:schemeClr val="accent2"/>
              </a:buClr>
              <a:buSzPct val="100000"/>
              <a:buNone/>
              <a:defRPr sz="1800" b="0" i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nb-NO"/>
              <a:t>Klikk på ikonet for å legge til et bilde</a:t>
            </a:r>
            <a:endParaRPr lang="nb-NO" dirty="0"/>
          </a:p>
        </p:txBody>
      </p:sp>
      <p:sp>
        <p:nvSpPr>
          <p:cNvPr id="8" name="Plassholder for innhold 2">
            <a:extLst>
              <a:ext uri="{FF2B5EF4-FFF2-40B4-BE49-F238E27FC236}">
                <a16:creationId xmlns:a16="http://schemas.microsoft.com/office/drawing/2014/main" id="{6300D294-78C3-134A-B8DB-F895410ECD2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4951021" cy="4351338"/>
          </a:xfrm>
        </p:spPr>
        <p:txBody>
          <a:bodyPr/>
          <a:lstStyle/>
          <a:p>
            <a:pPr lvl="0"/>
            <a:r>
              <a:rPr lang="nb-NO" dirty="0"/>
              <a:t>Klikk for å redigere teksten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10" name="Tittel 1">
            <a:extLst>
              <a:ext uri="{FF2B5EF4-FFF2-40B4-BE49-F238E27FC236}">
                <a16:creationId xmlns:a16="http://schemas.microsoft.com/office/drawing/2014/main" id="{FE2CAD38-4FD8-5D47-94F7-E677546BBB2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482400"/>
            <a:ext cx="5533571" cy="1072080"/>
          </a:xfrm>
        </p:spPr>
        <p:txBody>
          <a:bodyPr/>
          <a:lstStyle/>
          <a:p>
            <a:r>
              <a:rPr lang="nb-NO" dirty="0"/>
              <a:t>Klikk for å redigere tittelen</a:t>
            </a:r>
          </a:p>
        </p:txBody>
      </p:sp>
    </p:spTree>
    <p:extLst>
      <p:ext uri="{BB962C8B-B14F-4D97-AF65-F5344CB8AC3E}">
        <p14:creationId xmlns:p14="http://schemas.microsoft.com/office/powerpoint/2010/main" val="330194500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1CD74E5-8D3F-5F45-AF55-379CE17407B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5314" y="2684746"/>
            <a:ext cx="6551347" cy="1396431"/>
          </a:xfrm>
        </p:spPr>
        <p:txBody>
          <a:bodyPr anchor="ctr">
            <a:normAutofit/>
          </a:bodyPr>
          <a:lstStyle>
            <a:lvl1pPr algn="l">
              <a:defRPr sz="3600" b="1">
                <a:solidFill>
                  <a:schemeClr val="bg1"/>
                </a:solidFill>
              </a:defRPr>
            </a:lvl1pPr>
          </a:lstStyle>
          <a:p>
            <a:r>
              <a:rPr lang="nb-NO" dirty="0"/>
              <a:t>Klikk for å redigere tittelen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5C570008-A996-2D4B-88A3-9861CBD4FED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25315" y="4173253"/>
            <a:ext cx="5888738" cy="991169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sp>
        <p:nvSpPr>
          <p:cNvPr id="8" name="Plassholder for bilde 3">
            <a:extLst>
              <a:ext uri="{FF2B5EF4-FFF2-40B4-BE49-F238E27FC236}">
                <a16:creationId xmlns:a16="http://schemas.microsoft.com/office/drawing/2014/main" id="{195ACC3E-6C58-8E40-A78D-5639EBDF9C43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 bwMode="auto">
          <a:xfrm>
            <a:off x="6160021" y="0"/>
            <a:ext cx="6031979" cy="6858000"/>
          </a:xfrm>
          <a:custGeom>
            <a:avLst/>
            <a:gdLst>
              <a:gd name="connsiteX0" fmla="*/ 0 w 3495675"/>
              <a:gd name="connsiteY0" fmla="*/ 3906838 h 3906838"/>
              <a:gd name="connsiteX1" fmla="*/ 1165738 w 3495675"/>
              <a:gd name="connsiteY1" fmla="*/ 0 h 3906838"/>
              <a:gd name="connsiteX2" fmla="*/ 3495675 w 3495675"/>
              <a:gd name="connsiteY2" fmla="*/ 0 h 3906838"/>
              <a:gd name="connsiteX3" fmla="*/ 2329937 w 3495675"/>
              <a:gd name="connsiteY3" fmla="*/ 3906838 h 3906838"/>
              <a:gd name="connsiteX4" fmla="*/ 0 w 3495675"/>
              <a:gd name="connsiteY4" fmla="*/ 3906838 h 3906838"/>
              <a:gd name="connsiteX0" fmla="*/ 0 w 3495675"/>
              <a:gd name="connsiteY0" fmla="*/ 3906838 h 3906838"/>
              <a:gd name="connsiteX1" fmla="*/ 1165738 w 3495675"/>
              <a:gd name="connsiteY1" fmla="*/ 0 h 3906838"/>
              <a:gd name="connsiteX2" fmla="*/ 3495675 w 3495675"/>
              <a:gd name="connsiteY2" fmla="*/ 0 h 3906838"/>
              <a:gd name="connsiteX3" fmla="*/ 2155008 w 3495675"/>
              <a:gd name="connsiteY3" fmla="*/ 3906838 h 3906838"/>
              <a:gd name="connsiteX4" fmla="*/ 0 w 3495675"/>
              <a:gd name="connsiteY4" fmla="*/ 3906838 h 3906838"/>
              <a:gd name="connsiteX0" fmla="*/ 0 w 2167807"/>
              <a:gd name="connsiteY0" fmla="*/ 3906838 h 3906838"/>
              <a:gd name="connsiteX1" fmla="*/ 1165738 w 2167807"/>
              <a:gd name="connsiteY1" fmla="*/ 0 h 3906838"/>
              <a:gd name="connsiteX2" fmla="*/ 2167807 w 2167807"/>
              <a:gd name="connsiteY2" fmla="*/ 0 h 3906838"/>
              <a:gd name="connsiteX3" fmla="*/ 2155008 w 2167807"/>
              <a:gd name="connsiteY3" fmla="*/ 3906838 h 3906838"/>
              <a:gd name="connsiteX4" fmla="*/ 0 w 2167807"/>
              <a:gd name="connsiteY4" fmla="*/ 3906838 h 3906838"/>
              <a:gd name="connsiteX0" fmla="*/ 0 w 2167807"/>
              <a:gd name="connsiteY0" fmla="*/ 3906838 h 3909283"/>
              <a:gd name="connsiteX1" fmla="*/ 1165738 w 2167807"/>
              <a:gd name="connsiteY1" fmla="*/ 0 h 3909283"/>
              <a:gd name="connsiteX2" fmla="*/ 2167807 w 2167807"/>
              <a:gd name="connsiteY2" fmla="*/ 0 h 3909283"/>
              <a:gd name="connsiteX3" fmla="*/ 2159898 w 2167807"/>
              <a:gd name="connsiteY3" fmla="*/ 3909283 h 3909283"/>
              <a:gd name="connsiteX4" fmla="*/ 0 w 2167807"/>
              <a:gd name="connsiteY4" fmla="*/ 3906838 h 3909283"/>
              <a:gd name="connsiteX0" fmla="*/ 0 w 2167807"/>
              <a:gd name="connsiteY0" fmla="*/ 3906838 h 3906838"/>
              <a:gd name="connsiteX1" fmla="*/ 1165738 w 2167807"/>
              <a:gd name="connsiteY1" fmla="*/ 0 h 3906838"/>
              <a:gd name="connsiteX2" fmla="*/ 2167807 w 2167807"/>
              <a:gd name="connsiteY2" fmla="*/ 0 h 3906838"/>
              <a:gd name="connsiteX3" fmla="*/ 2162343 w 2167807"/>
              <a:gd name="connsiteY3" fmla="*/ 3904393 h 3906838"/>
              <a:gd name="connsiteX4" fmla="*/ 0 w 2167807"/>
              <a:gd name="connsiteY4" fmla="*/ 3906838 h 3906838"/>
              <a:gd name="connsiteX0" fmla="*/ 0 w 2167807"/>
              <a:gd name="connsiteY0" fmla="*/ 3906838 h 3906838"/>
              <a:gd name="connsiteX1" fmla="*/ 1055478 w 2167807"/>
              <a:gd name="connsiteY1" fmla="*/ 0 h 3906838"/>
              <a:gd name="connsiteX2" fmla="*/ 2167807 w 2167807"/>
              <a:gd name="connsiteY2" fmla="*/ 0 h 3906838"/>
              <a:gd name="connsiteX3" fmla="*/ 2162343 w 2167807"/>
              <a:gd name="connsiteY3" fmla="*/ 3904393 h 3906838"/>
              <a:gd name="connsiteX4" fmla="*/ 0 w 2167807"/>
              <a:gd name="connsiteY4" fmla="*/ 3906838 h 3906838"/>
              <a:gd name="connsiteX0" fmla="*/ 0 w 2167807"/>
              <a:gd name="connsiteY0" fmla="*/ 3906838 h 3906838"/>
              <a:gd name="connsiteX1" fmla="*/ 1040491 w 2167807"/>
              <a:gd name="connsiteY1" fmla="*/ 0 h 3906838"/>
              <a:gd name="connsiteX2" fmla="*/ 2167807 w 2167807"/>
              <a:gd name="connsiteY2" fmla="*/ 0 h 3906838"/>
              <a:gd name="connsiteX3" fmla="*/ 2162343 w 2167807"/>
              <a:gd name="connsiteY3" fmla="*/ 3904393 h 3906838"/>
              <a:gd name="connsiteX4" fmla="*/ 0 w 2167807"/>
              <a:gd name="connsiteY4" fmla="*/ 3906838 h 3906838"/>
              <a:gd name="connsiteX0" fmla="*/ 0 w 2167807"/>
              <a:gd name="connsiteY0" fmla="*/ 3906838 h 3906838"/>
              <a:gd name="connsiteX1" fmla="*/ 1034130 w 2167807"/>
              <a:gd name="connsiteY1" fmla="*/ 0 h 3906838"/>
              <a:gd name="connsiteX2" fmla="*/ 2167807 w 2167807"/>
              <a:gd name="connsiteY2" fmla="*/ 0 h 3906838"/>
              <a:gd name="connsiteX3" fmla="*/ 2162343 w 2167807"/>
              <a:gd name="connsiteY3" fmla="*/ 3904393 h 3906838"/>
              <a:gd name="connsiteX4" fmla="*/ 0 w 2167807"/>
              <a:gd name="connsiteY4" fmla="*/ 3906838 h 3906838"/>
              <a:gd name="connsiteX0" fmla="*/ 0 w 2167807"/>
              <a:gd name="connsiteY0" fmla="*/ 3906838 h 3906838"/>
              <a:gd name="connsiteX1" fmla="*/ 1029889 w 2167807"/>
              <a:gd name="connsiteY1" fmla="*/ 2381 h 3906838"/>
              <a:gd name="connsiteX2" fmla="*/ 2167807 w 2167807"/>
              <a:gd name="connsiteY2" fmla="*/ 0 h 3906838"/>
              <a:gd name="connsiteX3" fmla="*/ 2162343 w 2167807"/>
              <a:gd name="connsiteY3" fmla="*/ 3904393 h 3906838"/>
              <a:gd name="connsiteX4" fmla="*/ 0 w 2167807"/>
              <a:gd name="connsiteY4" fmla="*/ 3906838 h 3906838"/>
              <a:gd name="connsiteX0" fmla="*/ 0 w 2162686"/>
              <a:gd name="connsiteY0" fmla="*/ 3906838 h 3906838"/>
              <a:gd name="connsiteX1" fmla="*/ 1029889 w 2162686"/>
              <a:gd name="connsiteY1" fmla="*/ 2381 h 3906838"/>
              <a:gd name="connsiteX2" fmla="*/ 2133881 w 2162686"/>
              <a:gd name="connsiteY2" fmla="*/ 0 h 3906838"/>
              <a:gd name="connsiteX3" fmla="*/ 2162343 w 2162686"/>
              <a:gd name="connsiteY3" fmla="*/ 3904393 h 3906838"/>
              <a:gd name="connsiteX4" fmla="*/ 0 w 2162686"/>
              <a:gd name="connsiteY4" fmla="*/ 3906838 h 3906838"/>
              <a:gd name="connsiteX0" fmla="*/ 0 w 2139854"/>
              <a:gd name="connsiteY0" fmla="*/ 3906838 h 3906838"/>
              <a:gd name="connsiteX1" fmla="*/ 1029889 w 2139854"/>
              <a:gd name="connsiteY1" fmla="*/ 2381 h 3906838"/>
              <a:gd name="connsiteX2" fmla="*/ 2133881 w 2139854"/>
              <a:gd name="connsiteY2" fmla="*/ 0 h 3906838"/>
              <a:gd name="connsiteX3" fmla="*/ 2139019 w 2139854"/>
              <a:gd name="connsiteY3" fmla="*/ 3904393 h 3906838"/>
              <a:gd name="connsiteX4" fmla="*/ 0 w 2139854"/>
              <a:gd name="connsiteY4" fmla="*/ 3906838 h 3906838"/>
              <a:gd name="connsiteX0" fmla="*/ 0 w 2139854"/>
              <a:gd name="connsiteY0" fmla="*/ 3906838 h 3906838"/>
              <a:gd name="connsiteX1" fmla="*/ 1032009 w 2139854"/>
              <a:gd name="connsiteY1" fmla="*/ 0 h 3906838"/>
              <a:gd name="connsiteX2" fmla="*/ 2133881 w 2139854"/>
              <a:gd name="connsiteY2" fmla="*/ 0 h 3906838"/>
              <a:gd name="connsiteX3" fmla="*/ 2139019 w 2139854"/>
              <a:gd name="connsiteY3" fmla="*/ 3904393 h 3906838"/>
              <a:gd name="connsiteX4" fmla="*/ 0 w 2139854"/>
              <a:gd name="connsiteY4" fmla="*/ 3906838 h 3906838"/>
              <a:gd name="connsiteX0" fmla="*/ 0 w 2140410"/>
              <a:gd name="connsiteY0" fmla="*/ 3906838 h 3906838"/>
              <a:gd name="connsiteX1" fmla="*/ 1032009 w 2140410"/>
              <a:gd name="connsiteY1" fmla="*/ 0 h 3906838"/>
              <a:gd name="connsiteX2" fmla="*/ 2140241 w 2140410"/>
              <a:gd name="connsiteY2" fmla="*/ 0 h 3906838"/>
              <a:gd name="connsiteX3" fmla="*/ 2139019 w 2140410"/>
              <a:gd name="connsiteY3" fmla="*/ 3904393 h 3906838"/>
              <a:gd name="connsiteX4" fmla="*/ 0 w 2140410"/>
              <a:gd name="connsiteY4" fmla="*/ 3906838 h 3906838"/>
              <a:gd name="connsiteX0" fmla="*/ 0 w 2140410"/>
              <a:gd name="connsiteY0" fmla="*/ 3906838 h 3906838"/>
              <a:gd name="connsiteX1" fmla="*/ 1122479 w 2140410"/>
              <a:gd name="connsiteY1" fmla="*/ 6350 h 3906838"/>
              <a:gd name="connsiteX2" fmla="*/ 2140241 w 2140410"/>
              <a:gd name="connsiteY2" fmla="*/ 0 h 3906838"/>
              <a:gd name="connsiteX3" fmla="*/ 2139019 w 2140410"/>
              <a:gd name="connsiteY3" fmla="*/ 3904393 h 3906838"/>
              <a:gd name="connsiteX4" fmla="*/ 0 w 2140410"/>
              <a:gd name="connsiteY4" fmla="*/ 3906838 h 3906838"/>
              <a:gd name="connsiteX0" fmla="*/ 0 w 2140410"/>
              <a:gd name="connsiteY0" fmla="*/ 3907632 h 3907632"/>
              <a:gd name="connsiteX1" fmla="*/ 1120359 w 2140410"/>
              <a:gd name="connsiteY1" fmla="*/ 0 h 3907632"/>
              <a:gd name="connsiteX2" fmla="*/ 2140241 w 2140410"/>
              <a:gd name="connsiteY2" fmla="*/ 794 h 3907632"/>
              <a:gd name="connsiteX3" fmla="*/ 2139019 w 2140410"/>
              <a:gd name="connsiteY3" fmla="*/ 3905187 h 3907632"/>
              <a:gd name="connsiteX4" fmla="*/ 0 w 2140410"/>
              <a:gd name="connsiteY4" fmla="*/ 3907632 h 3907632"/>
              <a:gd name="connsiteX0" fmla="*/ 0 w 2401217"/>
              <a:gd name="connsiteY0" fmla="*/ 3907632 h 3907632"/>
              <a:gd name="connsiteX1" fmla="*/ 1381166 w 2401217"/>
              <a:gd name="connsiteY1" fmla="*/ 0 h 3907632"/>
              <a:gd name="connsiteX2" fmla="*/ 2401048 w 2401217"/>
              <a:gd name="connsiteY2" fmla="*/ 794 h 3907632"/>
              <a:gd name="connsiteX3" fmla="*/ 2399826 w 2401217"/>
              <a:gd name="connsiteY3" fmla="*/ 3905187 h 3907632"/>
              <a:gd name="connsiteX4" fmla="*/ 0 w 2401217"/>
              <a:gd name="connsiteY4" fmla="*/ 3907632 h 3907632"/>
              <a:gd name="connsiteX0" fmla="*/ 0 w 2407578"/>
              <a:gd name="connsiteY0" fmla="*/ 3907632 h 3907632"/>
              <a:gd name="connsiteX1" fmla="*/ 1387527 w 2407578"/>
              <a:gd name="connsiteY1" fmla="*/ 0 h 3907632"/>
              <a:gd name="connsiteX2" fmla="*/ 2407409 w 2407578"/>
              <a:gd name="connsiteY2" fmla="*/ 794 h 3907632"/>
              <a:gd name="connsiteX3" fmla="*/ 2406187 w 2407578"/>
              <a:gd name="connsiteY3" fmla="*/ 3905187 h 3907632"/>
              <a:gd name="connsiteX4" fmla="*/ 0 w 2407578"/>
              <a:gd name="connsiteY4" fmla="*/ 3907632 h 3907632"/>
              <a:gd name="connsiteX0" fmla="*/ 0 w 2411819"/>
              <a:gd name="connsiteY0" fmla="*/ 3910014 h 3910014"/>
              <a:gd name="connsiteX1" fmla="*/ 1391768 w 2411819"/>
              <a:gd name="connsiteY1" fmla="*/ 0 h 3910014"/>
              <a:gd name="connsiteX2" fmla="*/ 2411650 w 2411819"/>
              <a:gd name="connsiteY2" fmla="*/ 794 h 3910014"/>
              <a:gd name="connsiteX3" fmla="*/ 2410428 w 2411819"/>
              <a:gd name="connsiteY3" fmla="*/ 3905187 h 3910014"/>
              <a:gd name="connsiteX4" fmla="*/ 0 w 2411819"/>
              <a:gd name="connsiteY4" fmla="*/ 3910014 h 3910014"/>
              <a:gd name="connsiteX0" fmla="*/ 0 w 2407578"/>
              <a:gd name="connsiteY0" fmla="*/ 3905251 h 3905251"/>
              <a:gd name="connsiteX1" fmla="*/ 1387527 w 2407578"/>
              <a:gd name="connsiteY1" fmla="*/ 0 h 3905251"/>
              <a:gd name="connsiteX2" fmla="*/ 2407409 w 2407578"/>
              <a:gd name="connsiteY2" fmla="*/ 794 h 3905251"/>
              <a:gd name="connsiteX3" fmla="*/ 2406187 w 2407578"/>
              <a:gd name="connsiteY3" fmla="*/ 3905187 h 3905251"/>
              <a:gd name="connsiteX4" fmla="*/ 0 w 2407578"/>
              <a:gd name="connsiteY4" fmla="*/ 3905251 h 3905251"/>
              <a:gd name="connsiteX0" fmla="*/ 0 w 2407578"/>
              <a:gd name="connsiteY0" fmla="*/ 3910014 h 3910014"/>
              <a:gd name="connsiteX1" fmla="*/ 1391767 w 2407578"/>
              <a:gd name="connsiteY1" fmla="*/ 0 h 3910014"/>
              <a:gd name="connsiteX2" fmla="*/ 2407409 w 2407578"/>
              <a:gd name="connsiteY2" fmla="*/ 5557 h 3910014"/>
              <a:gd name="connsiteX3" fmla="*/ 2406187 w 2407578"/>
              <a:gd name="connsiteY3" fmla="*/ 3909950 h 3910014"/>
              <a:gd name="connsiteX4" fmla="*/ 0 w 2407578"/>
              <a:gd name="connsiteY4" fmla="*/ 3910014 h 3910014"/>
              <a:gd name="connsiteX0" fmla="*/ 0 w 2407578"/>
              <a:gd name="connsiteY0" fmla="*/ 3910014 h 3910014"/>
              <a:gd name="connsiteX1" fmla="*/ 1391767 w 2407578"/>
              <a:gd name="connsiteY1" fmla="*/ 0 h 3910014"/>
              <a:gd name="connsiteX2" fmla="*/ 2407409 w 2407578"/>
              <a:gd name="connsiteY2" fmla="*/ 794 h 3910014"/>
              <a:gd name="connsiteX3" fmla="*/ 2406187 w 2407578"/>
              <a:gd name="connsiteY3" fmla="*/ 3909950 h 3910014"/>
              <a:gd name="connsiteX4" fmla="*/ 0 w 2407578"/>
              <a:gd name="connsiteY4" fmla="*/ 3910014 h 3910014"/>
              <a:gd name="connsiteX0" fmla="*/ 0 w 2407578"/>
              <a:gd name="connsiteY0" fmla="*/ 3910014 h 3910014"/>
              <a:gd name="connsiteX1" fmla="*/ 1155921 w 2407578"/>
              <a:gd name="connsiteY1" fmla="*/ 0 h 3910014"/>
              <a:gd name="connsiteX2" fmla="*/ 2407409 w 2407578"/>
              <a:gd name="connsiteY2" fmla="*/ 794 h 3910014"/>
              <a:gd name="connsiteX3" fmla="*/ 2406187 w 2407578"/>
              <a:gd name="connsiteY3" fmla="*/ 3909950 h 3910014"/>
              <a:gd name="connsiteX4" fmla="*/ 0 w 2407578"/>
              <a:gd name="connsiteY4" fmla="*/ 3910014 h 3910014"/>
              <a:gd name="connsiteX0" fmla="*/ 0 w 2292462"/>
              <a:gd name="connsiteY0" fmla="*/ 3910014 h 3910014"/>
              <a:gd name="connsiteX1" fmla="*/ 1040805 w 2292462"/>
              <a:gd name="connsiteY1" fmla="*/ 0 h 3910014"/>
              <a:gd name="connsiteX2" fmla="*/ 2292293 w 2292462"/>
              <a:gd name="connsiteY2" fmla="*/ 794 h 3910014"/>
              <a:gd name="connsiteX3" fmla="*/ 2291071 w 2292462"/>
              <a:gd name="connsiteY3" fmla="*/ 3909950 h 3910014"/>
              <a:gd name="connsiteX4" fmla="*/ 0 w 2292462"/>
              <a:gd name="connsiteY4" fmla="*/ 3910014 h 3910014"/>
              <a:gd name="connsiteX0" fmla="*/ 0 w 2292462"/>
              <a:gd name="connsiteY0" fmla="*/ 3913189 h 3913189"/>
              <a:gd name="connsiteX1" fmla="*/ 1036564 w 2292462"/>
              <a:gd name="connsiteY1" fmla="*/ 0 h 3913189"/>
              <a:gd name="connsiteX2" fmla="*/ 2292293 w 2292462"/>
              <a:gd name="connsiteY2" fmla="*/ 3969 h 3913189"/>
              <a:gd name="connsiteX3" fmla="*/ 2291071 w 2292462"/>
              <a:gd name="connsiteY3" fmla="*/ 3913125 h 3913189"/>
              <a:gd name="connsiteX4" fmla="*/ 0 w 2292462"/>
              <a:gd name="connsiteY4" fmla="*/ 3913189 h 3913189"/>
              <a:gd name="connsiteX0" fmla="*/ 0 w 2292207"/>
              <a:gd name="connsiteY0" fmla="*/ 3913189 h 3913189"/>
              <a:gd name="connsiteX1" fmla="*/ 1036564 w 2292207"/>
              <a:gd name="connsiteY1" fmla="*/ 0 h 3913189"/>
              <a:gd name="connsiteX2" fmla="*/ 2290173 w 2292207"/>
              <a:gd name="connsiteY2" fmla="*/ 795 h 3913189"/>
              <a:gd name="connsiteX3" fmla="*/ 2291071 w 2292207"/>
              <a:gd name="connsiteY3" fmla="*/ 3913125 h 3913189"/>
              <a:gd name="connsiteX4" fmla="*/ 0 w 2292207"/>
              <a:gd name="connsiteY4" fmla="*/ 3913189 h 3913189"/>
              <a:gd name="connsiteX0" fmla="*/ 0 w 2298567"/>
              <a:gd name="connsiteY0" fmla="*/ 3910014 h 3913125"/>
              <a:gd name="connsiteX1" fmla="*/ 1042924 w 2298567"/>
              <a:gd name="connsiteY1" fmla="*/ 0 h 3913125"/>
              <a:gd name="connsiteX2" fmla="*/ 2296533 w 2298567"/>
              <a:gd name="connsiteY2" fmla="*/ 795 h 3913125"/>
              <a:gd name="connsiteX3" fmla="*/ 2297431 w 2298567"/>
              <a:gd name="connsiteY3" fmla="*/ 3913125 h 3913125"/>
              <a:gd name="connsiteX4" fmla="*/ 0 w 2298567"/>
              <a:gd name="connsiteY4" fmla="*/ 3910014 h 39131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98567" h="3913125">
                <a:moveTo>
                  <a:pt x="0" y="3910014"/>
                </a:moveTo>
                <a:lnTo>
                  <a:pt x="1042924" y="0"/>
                </a:lnTo>
                <a:lnTo>
                  <a:pt x="2296533" y="795"/>
                </a:lnTo>
                <a:cubicBezTo>
                  <a:pt x="2292267" y="1303074"/>
                  <a:pt x="2301697" y="2610846"/>
                  <a:pt x="2297431" y="3913125"/>
                </a:cubicBezTo>
                <a:lnTo>
                  <a:pt x="0" y="391001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440000" tIns="468000" bIns="0" anchor="ctr" anchorCtr="0">
            <a:normAutofit/>
          </a:bodyPr>
          <a:lstStyle>
            <a:lvl1pPr marL="0" indent="0" algn="ctr">
              <a:buNone/>
              <a:defRPr sz="1400" baseline="0">
                <a:solidFill>
                  <a:schemeClr val="tx2"/>
                </a:solidFill>
              </a:defRPr>
            </a:lvl1pPr>
          </a:lstStyle>
          <a:p>
            <a:r>
              <a:rPr lang="nb-NO"/>
              <a:t>Klikk på ikonet for å legge til et bilde</a:t>
            </a:r>
            <a:endParaRPr lang="nb-NO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A5AB20B5-22F5-7F42-98FA-915865BDDA6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25314" y="6193407"/>
            <a:ext cx="5062686" cy="431800"/>
          </a:xfrm>
        </p:spPr>
        <p:txBody>
          <a:bodyPr anchor="b"/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5pPr marL="1517650" indent="0">
              <a:buNone/>
              <a:defRPr/>
            </a:lvl5pPr>
          </a:lstStyle>
          <a:p>
            <a:pPr lvl="0"/>
            <a:r>
              <a:rPr lang="en-GB" dirty="0"/>
              <a:t>Dato  //  </a:t>
            </a:r>
            <a:r>
              <a:rPr lang="en-GB" dirty="0" err="1"/>
              <a:t>Ansvarlig</a:t>
            </a:r>
            <a:endParaRPr lang="en-GB" dirty="0"/>
          </a:p>
        </p:txBody>
      </p:sp>
      <p:pic>
        <p:nvPicPr>
          <p:cNvPr id="7" name="Grafikk 6">
            <a:extLst>
              <a:ext uri="{FF2B5EF4-FFF2-40B4-BE49-F238E27FC236}">
                <a16:creationId xmlns:a16="http://schemas.microsoft.com/office/drawing/2014/main" id="{9731FE1C-E2F8-7042-8566-1A6CE70B9A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96033" y="1089788"/>
            <a:ext cx="1249282" cy="785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942479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uten bil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A29CA91F-E19A-D84E-BDCE-60610D23E64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25314" y="6193407"/>
            <a:ext cx="5062686" cy="431800"/>
          </a:xfrm>
        </p:spPr>
        <p:txBody>
          <a:bodyPr anchor="b"/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5pPr marL="1517650" indent="0">
              <a:buNone/>
              <a:defRPr/>
            </a:lvl5pPr>
          </a:lstStyle>
          <a:p>
            <a:pPr lvl="0"/>
            <a:r>
              <a:rPr lang="en-GB" dirty="0"/>
              <a:t>Dato  //  </a:t>
            </a:r>
            <a:r>
              <a:rPr lang="en-GB" dirty="0" err="1"/>
              <a:t>Ansvarlig</a:t>
            </a:r>
            <a:endParaRPr lang="en-GB" dirty="0"/>
          </a:p>
        </p:txBody>
      </p:sp>
      <p:sp>
        <p:nvSpPr>
          <p:cNvPr id="9" name="Tittel 1">
            <a:extLst>
              <a:ext uri="{FF2B5EF4-FFF2-40B4-BE49-F238E27FC236}">
                <a16:creationId xmlns:a16="http://schemas.microsoft.com/office/drawing/2014/main" id="{604AED8B-6DCE-AD46-8907-CB80A3E9C60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5314" y="2684746"/>
            <a:ext cx="9271829" cy="1396431"/>
          </a:xfrm>
        </p:spPr>
        <p:txBody>
          <a:bodyPr anchor="ctr">
            <a:normAutofit/>
          </a:bodyPr>
          <a:lstStyle>
            <a:lvl1pPr algn="l">
              <a:defRPr sz="3600" b="1">
                <a:solidFill>
                  <a:schemeClr val="bg1"/>
                </a:solidFill>
              </a:defRPr>
            </a:lvl1pPr>
          </a:lstStyle>
          <a:p>
            <a:r>
              <a:rPr lang="nb-NO" dirty="0"/>
              <a:t>Klikk for å redigere tittelen</a:t>
            </a:r>
          </a:p>
        </p:txBody>
      </p:sp>
      <p:sp>
        <p:nvSpPr>
          <p:cNvPr id="10" name="Undertittel 2">
            <a:extLst>
              <a:ext uri="{FF2B5EF4-FFF2-40B4-BE49-F238E27FC236}">
                <a16:creationId xmlns:a16="http://schemas.microsoft.com/office/drawing/2014/main" id="{FF74A066-A61E-B34F-8F56-C94B8EDF62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25315" y="4173253"/>
            <a:ext cx="8334068" cy="991169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pic>
        <p:nvPicPr>
          <p:cNvPr id="6" name="Grafikk 5">
            <a:extLst>
              <a:ext uri="{FF2B5EF4-FFF2-40B4-BE49-F238E27FC236}">
                <a16:creationId xmlns:a16="http://schemas.microsoft.com/office/drawing/2014/main" id="{92599F80-A1FF-3942-A0DE-0C139B79502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96033" y="1089788"/>
            <a:ext cx="1249282" cy="785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329930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Melloms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C48BD439-F083-3D4E-862D-4EA46D9E3B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4550" y="354020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9" name="Tittel 1">
            <a:extLst>
              <a:ext uri="{FF2B5EF4-FFF2-40B4-BE49-F238E27FC236}">
                <a16:creationId xmlns:a16="http://schemas.microsoft.com/office/drawing/2014/main" id="{02D6C30B-4FDA-544A-9662-F2B6261EBCD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44550" y="2032569"/>
            <a:ext cx="9271829" cy="1396431"/>
          </a:xfrm>
        </p:spPr>
        <p:txBody>
          <a:bodyPr anchor="ctr">
            <a:normAutofit/>
          </a:bodyPr>
          <a:lstStyle>
            <a:lvl1pPr algn="l">
              <a:defRPr sz="3600" b="1">
                <a:solidFill>
                  <a:schemeClr val="bg1"/>
                </a:solidFill>
              </a:defRPr>
            </a:lvl1pPr>
          </a:lstStyle>
          <a:p>
            <a:r>
              <a:rPr lang="nb-NO" dirty="0"/>
              <a:t>Klikk for å redigere tittelen</a:t>
            </a:r>
          </a:p>
        </p:txBody>
      </p:sp>
    </p:spTree>
    <p:extLst>
      <p:ext uri="{BB962C8B-B14F-4D97-AF65-F5344CB8AC3E}">
        <p14:creationId xmlns:p14="http://schemas.microsoft.com/office/powerpoint/2010/main" val="283948830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med bilde til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E54DD42-1122-D24F-BF8D-43C7EB08E0CA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5469835" cy="4351338"/>
          </a:xfrm>
        </p:spPr>
        <p:txBody>
          <a:bodyPr/>
          <a:lstStyle/>
          <a:p>
            <a:pPr lvl="0"/>
            <a:r>
              <a:rPr lang="nb-NO" dirty="0"/>
              <a:t>Klikk for å redigere teksten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AC582F6E-B5FB-D94E-89B3-0B928AF69B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811115" y="6356350"/>
            <a:ext cx="3609024" cy="365125"/>
          </a:xfrm>
          <a:prstGeom prst="rect">
            <a:avLst/>
          </a:prstGeom>
        </p:spPr>
        <p:txBody>
          <a:bodyPr/>
          <a:lstStyle/>
          <a:p>
            <a:endParaRPr lang="nb-NO" dirty="0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6A623881-E2D8-EA4B-891A-9A6388D14A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648739" y="6356350"/>
            <a:ext cx="447261" cy="365125"/>
          </a:xfrm>
        </p:spPr>
        <p:txBody>
          <a:bodyPr/>
          <a:lstStyle/>
          <a:p>
            <a:fld id="{95102788-B3AA-6746-B4E5-C52EBB4D0CEE}" type="slidenum">
              <a:rPr lang="nb-NO" smtClean="0"/>
              <a:t>‹#›</a:t>
            </a:fld>
            <a:endParaRPr lang="nb-NO"/>
          </a:p>
        </p:txBody>
      </p:sp>
      <p:sp>
        <p:nvSpPr>
          <p:cNvPr id="7" name="Plassholder for bilde 3">
            <a:extLst>
              <a:ext uri="{FF2B5EF4-FFF2-40B4-BE49-F238E27FC236}">
                <a16:creationId xmlns:a16="http://schemas.microsoft.com/office/drawing/2014/main" id="{9CCA7799-B00E-2A41-ADCA-ABD6B94D7671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160021" y="0"/>
            <a:ext cx="6031979" cy="6858000"/>
          </a:xfrm>
          <a:custGeom>
            <a:avLst/>
            <a:gdLst>
              <a:gd name="connsiteX0" fmla="*/ 0 w 3495675"/>
              <a:gd name="connsiteY0" fmla="*/ 3906838 h 3906838"/>
              <a:gd name="connsiteX1" fmla="*/ 1165738 w 3495675"/>
              <a:gd name="connsiteY1" fmla="*/ 0 h 3906838"/>
              <a:gd name="connsiteX2" fmla="*/ 3495675 w 3495675"/>
              <a:gd name="connsiteY2" fmla="*/ 0 h 3906838"/>
              <a:gd name="connsiteX3" fmla="*/ 2329937 w 3495675"/>
              <a:gd name="connsiteY3" fmla="*/ 3906838 h 3906838"/>
              <a:gd name="connsiteX4" fmla="*/ 0 w 3495675"/>
              <a:gd name="connsiteY4" fmla="*/ 3906838 h 3906838"/>
              <a:gd name="connsiteX0" fmla="*/ 0 w 3495675"/>
              <a:gd name="connsiteY0" fmla="*/ 3906838 h 3906838"/>
              <a:gd name="connsiteX1" fmla="*/ 1165738 w 3495675"/>
              <a:gd name="connsiteY1" fmla="*/ 0 h 3906838"/>
              <a:gd name="connsiteX2" fmla="*/ 3495675 w 3495675"/>
              <a:gd name="connsiteY2" fmla="*/ 0 h 3906838"/>
              <a:gd name="connsiteX3" fmla="*/ 2155008 w 3495675"/>
              <a:gd name="connsiteY3" fmla="*/ 3906838 h 3906838"/>
              <a:gd name="connsiteX4" fmla="*/ 0 w 3495675"/>
              <a:gd name="connsiteY4" fmla="*/ 3906838 h 3906838"/>
              <a:gd name="connsiteX0" fmla="*/ 0 w 2167807"/>
              <a:gd name="connsiteY0" fmla="*/ 3906838 h 3906838"/>
              <a:gd name="connsiteX1" fmla="*/ 1165738 w 2167807"/>
              <a:gd name="connsiteY1" fmla="*/ 0 h 3906838"/>
              <a:gd name="connsiteX2" fmla="*/ 2167807 w 2167807"/>
              <a:gd name="connsiteY2" fmla="*/ 0 h 3906838"/>
              <a:gd name="connsiteX3" fmla="*/ 2155008 w 2167807"/>
              <a:gd name="connsiteY3" fmla="*/ 3906838 h 3906838"/>
              <a:gd name="connsiteX4" fmla="*/ 0 w 2167807"/>
              <a:gd name="connsiteY4" fmla="*/ 3906838 h 3906838"/>
              <a:gd name="connsiteX0" fmla="*/ 0 w 2167807"/>
              <a:gd name="connsiteY0" fmla="*/ 3906838 h 3909283"/>
              <a:gd name="connsiteX1" fmla="*/ 1165738 w 2167807"/>
              <a:gd name="connsiteY1" fmla="*/ 0 h 3909283"/>
              <a:gd name="connsiteX2" fmla="*/ 2167807 w 2167807"/>
              <a:gd name="connsiteY2" fmla="*/ 0 h 3909283"/>
              <a:gd name="connsiteX3" fmla="*/ 2159898 w 2167807"/>
              <a:gd name="connsiteY3" fmla="*/ 3909283 h 3909283"/>
              <a:gd name="connsiteX4" fmla="*/ 0 w 2167807"/>
              <a:gd name="connsiteY4" fmla="*/ 3906838 h 3909283"/>
              <a:gd name="connsiteX0" fmla="*/ 0 w 2167807"/>
              <a:gd name="connsiteY0" fmla="*/ 3906838 h 3906838"/>
              <a:gd name="connsiteX1" fmla="*/ 1165738 w 2167807"/>
              <a:gd name="connsiteY1" fmla="*/ 0 h 3906838"/>
              <a:gd name="connsiteX2" fmla="*/ 2167807 w 2167807"/>
              <a:gd name="connsiteY2" fmla="*/ 0 h 3906838"/>
              <a:gd name="connsiteX3" fmla="*/ 2162343 w 2167807"/>
              <a:gd name="connsiteY3" fmla="*/ 3904393 h 3906838"/>
              <a:gd name="connsiteX4" fmla="*/ 0 w 2167807"/>
              <a:gd name="connsiteY4" fmla="*/ 3906838 h 3906838"/>
              <a:gd name="connsiteX0" fmla="*/ 0 w 2167807"/>
              <a:gd name="connsiteY0" fmla="*/ 3906838 h 3906838"/>
              <a:gd name="connsiteX1" fmla="*/ 1055478 w 2167807"/>
              <a:gd name="connsiteY1" fmla="*/ 0 h 3906838"/>
              <a:gd name="connsiteX2" fmla="*/ 2167807 w 2167807"/>
              <a:gd name="connsiteY2" fmla="*/ 0 h 3906838"/>
              <a:gd name="connsiteX3" fmla="*/ 2162343 w 2167807"/>
              <a:gd name="connsiteY3" fmla="*/ 3904393 h 3906838"/>
              <a:gd name="connsiteX4" fmla="*/ 0 w 2167807"/>
              <a:gd name="connsiteY4" fmla="*/ 3906838 h 3906838"/>
              <a:gd name="connsiteX0" fmla="*/ 0 w 2167807"/>
              <a:gd name="connsiteY0" fmla="*/ 3906838 h 3906838"/>
              <a:gd name="connsiteX1" fmla="*/ 1040491 w 2167807"/>
              <a:gd name="connsiteY1" fmla="*/ 0 h 3906838"/>
              <a:gd name="connsiteX2" fmla="*/ 2167807 w 2167807"/>
              <a:gd name="connsiteY2" fmla="*/ 0 h 3906838"/>
              <a:gd name="connsiteX3" fmla="*/ 2162343 w 2167807"/>
              <a:gd name="connsiteY3" fmla="*/ 3904393 h 3906838"/>
              <a:gd name="connsiteX4" fmla="*/ 0 w 2167807"/>
              <a:gd name="connsiteY4" fmla="*/ 3906838 h 3906838"/>
              <a:gd name="connsiteX0" fmla="*/ 0 w 2167807"/>
              <a:gd name="connsiteY0" fmla="*/ 3906838 h 3906838"/>
              <a:gd name="connsiteX1" fmla="*/ 1034130 w 2167807"/>
              <a:gd name="connsiteY1" fmla="*/ 0 h 3906838"/>
              <a:gd name="connsiteX2" fmla="*/ 2167807 w 2167807"/>
              <a:gd name="connsiteY2" fmla="*/ 0 h 3906838"/>
              <a:gd name="connsiteX3" fmla="*/ 2162343 w 2167807"/>
              <a:gd name="connsiteY3" fmla="*/ 3904393 h 3906838"/>
              <a:gd name="connsiteX4" fmla="*/ 0 w 2167807"/>
              <a:gd name="connsiteY4" fmla="*/ 3906838 h 3906838"/>
              <a:gd name="connsiteX0" fmla="*/ 0 w 2167807"/>
              <a:gd name="connsiteY0" fmla="*/ 3906838 h 3906838"/>
              <a:gd name="connsiteX1" fmla="*/ 1029889 w 2167807"/>
              <a:gd name="connsiteY1" fmla="*/ 2381 h 3906838"/>
              <a:gd name="connsiteX2" fmla="*/ 2167807 w 2167807"/>
              <a:gd name="connsiteY2" fmla="*/ 0 h 3906838"/>
              <a:gd name="connsiteX3" fmla="*/ 2162343 w 2167807"/>
              <a:gd name="connsiteY3" fmla="*/ 3904393 h 3906838"/>
              <a:gd name="connsiteX4" fmla="*/ 0 w 2167807"/>
              <a:gd name="connsiteY4" fmla="*/ 3906838 h 3906838"/>
              <a:gd name="connsiteX0" fmla="*/ 0 w 2162686"/>
              <a:gd name="connsiteY0" fmla="*/ 3906838 h 3906838"/>
              <a:gd name="connsiteX1" fmla="*/ 1029889 w 2162686"/>
              <a:gd name="connsiteY1" fmla="*/ 2381 h 3906838"/>
              <a:gd name="connsiteX2" fmla="*/ 2133881 w 2162686"/>
              <a:gd name="connsiteY2" fmla="*/ 0 h 3906838"/>
              <a:gd name="connsiteX3" fmla="*/ 2162343 w 2162686"/>
              <a:gd name="connsiteY3" fmla="*/ 3904393 h 3906838"/>
              <a:gd name="connsiteX4" fmla="*/ 0 w 2162686"/>
              <a:gd name="connsiteY4" fmla="*/ 3906838 h 3906838"/>
              <a:gd name="connsiteX0" fmla="*/ 0 w 2139854"/>
              <a:gd name="connsiteY0" fmla="*/ 3906838 h 3906838"/>
              <a:gd name="connsiteX1" fmla="*/ 1029889 w 2139854"/>
              <a:gd name="connsiteY1" fmla="*/ 2381 h 3906838"/>
              <a:gd name="connsiteX2" fmla="*/ 2133881 w 2139854"/>
              <a:gd name="connsiteY2" fmla="*/ 0 h 3906838"/>
              <a:gd name="connsiteX3" fmla="*/ 2139019 w 2139854"/>
              <a:gd name="connsiteY3" fmla="*/ 3904393 h 3906838"/>
              <a:gd name="connsiteX4" fmla="*/ 0 w 2139854"/>
              <a:gd name="connsiteY4" fmla="*/ 3906838 h 3906838"/>
              <a:gd name="connsiteX0" fmla="*/ 0 w 2139854"/>
              <a:gd name="connsiteY0" fmla="*/ 3906838 h 3906838"/>
              <a:gd name="connsiteX1" fmla="*/ 1032009 w 2139854"/>
              <a:gd name="connsiteY1" fmla="*/ 0 h 3906838"/>
              <a:gd name="connsiteX2" fmla="*/ 2133881 w 2139854"/>
              <a:gd name="connsiteY2" fmla="*/ 0 h 3906838"/>
              <a:gd name="connsiteX3" fmla="*/ 2139019 w 2139854"/>
              <a:gd name="connsiteY3" fmla="*/ 3904393 h 3906838"/>
              <a:gd name="connsiteX4" fmla="*/ 0 w 2139854"/>
              <a:gd name="connsiteY4" fmla="*/ 3906838 h 3906838"/>
              <a:gd name="connsiteX0" fmla="*/ 0 w 2140410"/>
              <a:gd name="connsiteY0" fmla="*/ 3906838 h 3906838"/>
              <a:gd name="connsiteX1" fmla="*/ 1032009 w 2140410"/>
              <a:gd name="connsiteY1" fmla="*/ 0 h 3906838"/>
              <a:gd name="connsiteX2" fmla="*/ 2140241 w 2140410"/>
              <a:gd name="connsiteY2" fmla="*/ 0 h 3906838"/>
              <a:gd name="connsiteX3" fmla="*/ 2139019 w 2140410"/>
              <a:gd name="connsiteY3" fmla="*/ 3904393 h 3906838"/>
              <a:gd name="connsiteX4" fmla="*/ 0 w 2140410"/>
              <a:gd name="connsiteY4" fmla="*/ 3906838 h 3906838"/>
              <a:gd name="connsiteX0" fmla="*/ 0 w 2140410"/>
              <a:gd name="connsiteY0" fmla="*/ 3906838 h 3906838"/>
              <a:gd name="connsiteX1" fmla="*/ 1122479 w 2140410"/>
              <a:gd name="connsiteY1" fmla="*/ 6350 h 3906838"/>
              <a:gd name="connsiteX2" fmla="*/ 2140241 w 2140410"/>
              <a:gd name="connsiteY2" fmla="*/ 0 h 3906838"/>
              <a:gd name="connsiteX3" fmla="*/ 2139019 w 2140410"/>
              <a:gd name="connsiteY3" fmla="*/ 3904393 h 3906838"/>
              <a:gd name="connsiteX4" fmla="*/ 0 w 2140410"/>
              <a:gd name="connsiteY4" fmla="*/ 3906838 h 3906838"/>
              <a:gd name="connsiteX0" fmla="*/ 0 w 2140410"/>
              <a:gd name="connsiteY0" fmla="*/ 3907632 h 3907632"/>
              <a:gd name="connsiteX1" fmla="*/ 1120359 w 2140410"/>
              <a:gd name="connsiteY1" fmla="*/ 0 h 3907632"/>
              <a:gd name="connsiteX2" fmla="*/ 2140241 w 2140410"/>
              <a:gd name="connsiteY2" fmla="*/ 794 h 3907632"/>
              <a:gd name="connsiteX3" fmla="*/ 2139019 w 2140410"/>
              <a:gd name="connsiteY3" fmla="*/ 3905187 h 3907632"/>
              <a:gd name="connsiteX4" fmla="*/ 0 w 2140410"/>
              <a:gd name="connsiteY4" fmla="*/ 3907632 h 3907632"/>
              <a:gd name="connsiteX0" fmla="*/ 0 w 2401217"/>
              <a:gd name="connsiteY0" fmla="*/ 3907632 h 3907632"/>
              <a:gd name="connsiteX1" fmla="*/ 1381166 w 2401217"/>
              <a:gd name="connsiteY1" fmla="*/ 0 h 3907632"/>
              <a:gd name="connsiteX2" fmla="*/ 2401048 w 2401217"/>
              <a:gd name="connsiteY2" fmla="*/ 794 h 3907632"/>
              <a:gd name="connsiteX3" fmla="*/ 2399826 w 2401217"/>
              <a:gd name="connsiteY3" fmla="*/ 3905187 h 3907632"/>
              <a:gd name="connsiteX4" fmla="*/ 0 w 2401217"/>
              <a:gd name="connsiteY4" fmla="*/ 3907632 h 3907632"/>
              <a:gd name="connsiteX0" fmla="*/ 0 w 2407578"/>
              <a:gd name="connsiteY0" fmla="*/ 3907632 h 3907632"/>
              <a:gd name="connsiteX1" fmla="*/ 1387527 w 2407578"/>
              <a:gd name="connsiteY1" fmla="*/ 0 h 3907632"/>
              <a:gd name="connsiteX2" fmla="*/ 2407409 w 2407578"/>
              <a:gd name="connsiteY2" fmla="*/ 794 h 3907632"/>
              <a:gd name="connsiteX3" fmla="*/ 2406187 w 2407578"/>
              <a:gd name="connsiteY3" fmla="*/ 3905187 h 3907632"/>
              <a:gd name="connsiteX4" fmla="*/ 0 w 2407578"/>
              <a:gd name="connsiteY4" fmla="*/ 3907632 h 3907632"/>
              <a:gd name="connsiteX0" fmla="*/ 0 w 2411819"/>
              <a:gd name="connsiteY0" fmla="*/ 3910014 h 3910014"/>
              <a:gd name="connsiteX1" fmla="*/ 1391768 w 2411819"/>
              <a:gd name="connsiteY1" fmla="*/ 0 h 3910014"/>
              <a:gd name="connsiteX2" fmla="*/ 2411650 w 2411819"/>
              <a:gd name="connsiteY2" fmla="*/ 794 h 3910014"/>
              <a:gd name="connsiteX3" fmla="*/ 2410428 w 2411819"/>
              <a:gd name="connsiteY3" fmla="*/ 3905187 h 3910014"/>
              <a:gd name="connsiteX4" fmla="*/ 0 w 2411819"/>
              <a:gd name="connsiteY4" fmla="*/ 3910014 h 3910014"/>
              <a:gd name="connsiteX0" fmla="*/ 0 w 2407578"/>
              <a:gd name="connsiteY0" fmla="*/ 3905251 h 3905251"/>
              <a:gd name="connsiteX1" fmla="*/ 1387527 w 2407578"/>
              <a:gd name="connsiteY1" fmla="*/ 0 h 3905251"/>
              <a:gd name="connsiteX2" fmla="*/ 2407409 w 2407578"/>
              <a:gd name="connsiteY2" fmla="*/ 794 h 3905251"/>
              <a:gd name="connsiteX3" fmla="*/ 2406187 w 2407578"/>
              <a:gd name="connsiteY3" fmla="*/ 3905187 h 3905251"/>
              <a:gd name="connsiteX4" fmla="*/ 0 w 2407578"/>
              <a:gd name="connsiteY4" fmla="*/ 3905251 h 3905251"/>
              <a:gd name="connsiteX0" fmla="*/ 0 w 2407578"/>
              <a:gd name="connsiteY0" fmla="*/ 3910014 h 3910014"/>
              <a:gd name="connsiteX1" fmla="*/ 1391767 w 2407578"/>
              <a:gd name="connsiteY1" fmla="*/ 0 h 3910014"/>
              <a:gd name="connsiteX2" fmla="*/ 2407409 w 2407578"/>
              <a:gd name="connsiteY2" fmla="*/ 5557 h 3910014"/>
              <a:gd name="connsiteX3" fmla="*/ 2406187 w 2407578"/>
              <a:gd name="connsiteY3" fmla="*/ 3909950 h 3910014"/>
              <a:gd name="connsiteX4" fmla="*/ 0 w 2407578"/>
              <a:gd name="connsiteY4" fmla="*/ 3910014 h 3910014"/>
              <a:gd name="connsiteX0" fmla="*/ 0 w 2407578"/>
              <a:gd name="connsiteY0" fmla="*/ 3910014 h 3910014"/>
              <a:gd name="connsiteX1" fmla="*/ 1391767 w 2407578"/>
              <a:gd name="connsiteY1" fmla="*/ 0 h 3910014"/>
              <a:gd name="connsiteX2" fmla="*/ 2407409 w 2407578"/>
              <a:gd name="connsiteY2" fmla="*/ 794 h 3910014"/>
              <a:gd name="connsiteX3" fmla="*/ 2406187 w 2407578"/>
              <a:gd name="connsiteY3" fmla="*/ 3909950 h 3910014"/>
              <a:gd name="connsiteX4" fmla="*/ 0 w 2407578"/>
              <a:gd name="connsiteY4" fmla="*/ 3910014 h 3910014"/>
              <a:gd name="connsiteX0" fmla="*/ 0 w 2407578"/>
              <a:gd name="connsiteY0" fmla="*/ 3910014 h 3910014"/>
              <a:gd name="connsiteX1" fmla="*/ 1155921 w 2407578"/>
              <a:gd name="connsiteY1" fmla="*/ 0 h 3910014"/>
              <a:gd name="connsiteX2" fmla="*/ 2407409 w 2407578"/>
              <a:gd name="connsiteY2" fmla="*/ 794 h 3910014"/>
              <a:gd name="connsiteX3" fmla="*/ 2406187 w 2407578"/>
              <a:gd name="connsiteY3" fmla="*/ 3909950 h 3910014"/>
              <a:gd name="connsiteX4" fmla="*/ 0 w 2407578"/>
              <a:gd name="connsiteY4" fmla="*/ 3910014 h 3910014"/>
              <a:gd name="connsiteX0" fmla="*/ 0 w 2292462"/>
              <a:gd name="connsiteY0" fmla="*/ 3910014 h 3910014"/>
              <a:gd name="connsiteX1" fmla="*/ 1040805 w 2292462"/>
              <a:gd name="connsiteY1" fmla="*/ 0 h 3910014"/>
              <a:gd name="connsiteX2" fmla="*/ 2292293 w 2292462"/>
              <a:gd name="connsiteY2" fmla="*/ 794 h 3910014"/>
              <a:gd name="connsiteX3" fmla="*/ 2291071 w 2292462"/>
              <a:gd name="connsiteY3" fmla="*/ 3909950 h 3910014"/>
              <a:gd name="connsiteX4" fmla="*/ 0 w 2292462"/>
              <a:gd name="connsiteY4" fmla="*/ 3910014 h 3910014"/>
              <a:gd name="connsiteX0" fmla="*/ 0 w 2292462"/>
              <a:gd name="connsiteY0" fmla="*/ 3913189 h 3913189"/>
              <a:gd name="connsiteX1" fmla="*/ 1036564 w 2292462"/>
              <a:gd name="connsiteY1" fmla="*/ 0 h 3913189"/>
              <a:gd name="connsiteX2" fmla="*/ 2292293 w 2292462"/>
              <a:gd name="connsiteY2" fmla="*/ 3969 h 3913189"/>
              <a:gd name="connsiteX3" fmla="*/ 2291071 w 2292462"/>
              <a:gd name="connsiteY3" fmla="*/ 3913125 h 3913189"/>
              <a:gd name="connsiteX4" fmla="*/ 0 w 2292462"/>
              <a:gd name="connsiteY4" fmla="*/ 3913189 h 3913189"/>
              <a:gd name="connsiteX0" fmla="*/ 0 w 2292207"/>
              <a:gd name="connsiteY0" fmla="*/ 3913189 h 3913189"/>
              <a:gd name="connsiteX1" fmla="*/ 1036564 w 2292207"/>
              <a:gd name="connsiteY1" fmla="*/ 0 h 3913189"/>
              <a:gd name="connsiteX2" fmla="*/ 2290173 w 2292207"/>
              <a:gd name="connsiteY2" fmla="*/ 795 h 3913189"/>
              <a:gd name="connsiteX3" fmla="*/ 2291071 w 2292207"/>
              <a:gd name="connsiteY3" fmla="*/ 3913125 h 3913189"/>
              <a:gd name="connsiteX4" fmla="*/ 0 w 2292207"/>
              <a:gd name="connsiteY4" fmla="*/ 3913189 h 3913189"/>
              <a:gd name="connsiteX0" fmla="*/ 0 w 2298567"/>
              <a:gd name="connsiteY0" fmla="*/ 3910014 h 3913125"/>
              <a:gd name="connsiteX1" fmla="*/ 1042924 w 2298567"/>
              <a:gd name="connsiteY1" fmla="*/ 0 h 3913125"/>
              <a:gd name="connsiteX2" fmla="*/ 2296533 w 2298567"/>
              <a:gd name="connsiteY2" fmla="*/ 795 h 3913125"/>
              <a:gd name="connsiteX3" fmla="*/ 2297431 w 2298567"/>
              <a:gd name="connsiteY3" fmla="*/ 3913125 h 3913125"/>
              <a:gd name="connsiteX4" fmla="*/ 0 w 2298567"/>
              <a:gd name="connsiteY4" fmla="*/ 3910014 h 39131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98567" h="3913125">
                <a:moveTo>
                  <a:pt x="0" y="3910014"/>
                </a:moveTo>
                <a:lnTo>
                  <a:pt x="1042924" y="0"/>
                </a:lnTo>
                <a:lnTo>
                  <a:pt x="2296533" y="795"/>
                </a:lnTo>
                <a:cubicBezTo>
                  <a:pt x="2292267" y="1303074"/>
                  <a:pt x="2301697" y="2610846"/>
                  <a:pt x="2297431" y="3913125"/>
                </a:cubicBezTo>
                <a:lnTo>
                  <a:pt x="0" y="3910014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txBody>
          <a:bodyPr lIns="1440000" tIns="468000" bIns="0" anchor="ctr" anchorCtr="0">
            <a:normAutofit/>
          </a:bodyPr>
          <a:lstStyle>
            <a:lvl1pPr marL="0" indent="0" algn="ctr">
              <a:buNone/>
              <a:defRPr sz="1400" baseline="0">
                <a:solidFill>
                  <a:schemeClr val="tx2"/>
                </a:solidFill>
              </a:defRPr>
            </a:lvl1pPr>
          </a:lstStyle>
          <a:p>
            <a:r>
              <a:rPr lang="nb-NO"/>
              <a:t>Klikk på ikonet for å legge til et bilde</a:t>
            </a:r>
            <a:endParaRPr lang="nb-NO" dirty="0"/>
          </a:p>
        </p:txBody>
      </p:sp>
      <p:sp>
        <p:nvSpPr>
          <p:cNvPr id="8" name="Tittel 1">
            <a:extLst>
              <a:ext uri="{FF2B5EF4-FFF2-40B4-BE49-F238E27FC236}">
                <a16:creationId xmlns:a16="http://schemas.microsoft.com/office/drawing/2014/main" id="{A99C80A0-322A-9A4B-843D-7015610E02A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482400"/>
            <a:ext cx="7362371" cy="1072080"/>
          </a:xfrm>
        </p:spPr>
        <p:txBody>
          <a:bodyPr/>
          <a:lstStyle/>
          <a:p>
            <a:r>
              <a:rPr lang="nb-NO" dirty="0"/>
              <a:t>Klikk for å redigere tittelen</a:t>
            </a:r>
          </a:p>
        </p:txBody>
      </p:sp>
    </p:spTree>
    <p:extLst>
      <p:ext uri="{BB962C8B-B14F-4D97-AF65-F5344CB8AC3E}">
        <p14:creationId xmlns:p14="http://schemas.microsoft.com/office/powerpoint/2010/main" val="3369836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kst med bilde til vens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E54DD42-1122-D24F-BF8D-43C7EB08E0CA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096000" y="1825625"/>
            <a:ext cx="5247861" cy="4351338"/>
          </a:xfrm>
        </p:spPr>
        <p:txBody>
          <a:bodyPr/>
          <a:lstStyle/>
          <a:p>
            <a:pPr lvl="0"/>
            <a:r>
              <a:rPr lang="nb-NO" dirty="0"/>
              <a:t>Klikk for å redigere teksten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3116F34-6CB9-F244-9082-6C3BCA92C2A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086061" y="6356350"/>
            <a:ext cx="738809" cy="365125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AC582F6E-B5FB-D94E-89B3-0B928AF69B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058976" y="6356350"/>
            <a:ext cx="3609024" cy="365125"/>
          </a:xfrm>
          <a:prstGeom prst="rect">
            <a:avLst/>
          </a:prstGeom>
        </p:spPr>
        <p:txBody>
          <a:bodyPr/>
          <a:lstStyle/>
          <a:p>
            <a:endParaRPr lang="nb-NO" dirty="0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6A623881-E2D8-EA4B-891A-9A6388D14A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96600" y="6356350"/>
            <a:ext cx="447261" cy="365125"/>
          </a:xfrm>
        </p:spPr>
        <p:txBody>
          <a:bodyPr/>
          <a:lstStyle/>
          <a:p>
            <a:fld id="{95102788-B3AA-6746-B4E5-C52EBB4D0CEE}" type="slidenum">
              <a:rPr lang="nb-NO" smtClean="0"/>
              <a:t>‹#›</a:t>
            </a:fld>
            <a:endParaRPr lang="nb-NO"/>
          </a:p>
        </p:txBody>
      </p:sp>
      <p:sp>
        <p:nvSpPr>
          <p:cNvPr id="8" name="Plassholder for bilde 3">
            <a:extLst>
              <a:ext uri="{FF2B5EF4-FFF2-40B4-BE49-F238E27FC236}">
                <a16:creationId xmlns:a16="http://schemas.microsoft.com/office/drawing/2014/main" id="{CBA52608-8CEA-2B45-8142-21F944ADC0E0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 bwMode="auto">
          <a:xfrm>
            <a:off x="0" y="1"/>
            <a:ext cx="6052900" cy="6857999"/>
          </a:xfrm>
          <a:custGeom>
            <a:avLst/>
            <a:gdLst>
              <a:gd name="connsiteX0" fmla="*/ 0 w 3495675"/>
              <a:gd name="connsiteY0" fmla="*/ 3906838 h 3906838"/>
              <a:gd name="connsiteX1" fmla="*/ 1165738 w 3495675"/>
              <a:gd name="connsiteY1" fmla="*/ 0 h 3906838"/>
              <a:gd name="connsiteX2" fmla="*/ 3495675 w 3495675"/>
              <a:gd name="connsiteY2" fmla="*/ 0 h 3906838"/>
              <a:gd name="connsiteX3" fmla="*/ 2329937 w 3495675"/>
              <a:gd name="connsiteY3" fmla="*/ 3906838 h 3906838"/>
              <a:gd name="connsiteX4" fmla="*/ 0 w 3495675"/>
              <a:gd name="connsiteY4" fmla="*/ 3906838 h 3906838"/>
              <a:gd name="connsiteX0" fmla="*/ 0 w 3495675"/>
              <a:gd name="connsiteY0" fmla="*/ 3906838 h 3906838"/>
              <a:gd name="connsiteX1" fmla="*/ 1165738 w 3495675"/>
              <a:gd name="connsiteY1" fmla="*/ 0 h 3906838"/>
              <a:gd name="connsiteX2" fmla="*/ 3495675 w 3495675"/>
              <a:gd name="connsiteY2" fmla="*/ 0 h 3906838"/>
              <a:gd name="connsiteX3" fmla="*/ 2155008 w 3495675"/>
              <a:gd name="connsiteY3" fmla="*/ 3906838 h 3906838"/>
              <a:gd name="connsiteX4" fmla="*/ 0 w 3495675"/>
              <a:gd name="connsiteY4" fmla="*/ 3906838 h 3906838"/>
              <a:gd name="connsiteX0" fmla="*/ 0 w 2167807"/>
              <a:gd name="connsiteY0" fmla="*/ 3906838 h 3906838"/>
              <a:gd name="connsiteX1" fmla="*/ 1165738 w 2167807"/>
              <a:gd name="connsiteY1" fmla="*/ 0 h 3906838"/>
              <a:gd name="connsiteX2" fmla="*/ 2167807 w 2167807"/>
              <a:gd name="connsiteY2" fmla="*/ 0 h 3906838"/>
              <a:gd name="connsiteX3" fmla="*/ 2155008 w 2167807"/>
              <a:gd name="connsiteY3" fmla="*/ 3906838 h 3906838"/>
              <a:gd name="connsiteX4" fmla="*/ 0 w 2167807"/>
              <a:gd name="connsiteY4" fmla="*/ 3906838 h 3906838"/>
              <a:gd name="connsiteX0" fmla="*/ 0 w 2167807"/>
              <a:gd name="connsiteY0" fmla="*/ 3906838 h 3909283"/>
              <a:gd name="connsiteX1" fmla="*/ 1165738 w 2167807"/>
              <a:gd name="connsiteY1" fmla="*/ 0 h 3909283"/>
              <a:gd name="connsiteX2" fmla="*/ 2167807 w 2167807"/>
              <a:gd name="connsiteY2" fmla="*/ 0 h 3909283"/>
              <a:gd name="connsiteX3" fmla="*/ 2159898 w 2167807"/>
              <a:gd name="connsiteY3" fmla="*/ 3909283 h 3909283"/>
              <a:gd name="connsiteX4" fmla="*/ 0 w 2167807"/>
              <a:gd name="connsiteY4" fmla="*/ 3906838 h 3909283"/>
              <a:gd name="connsiteX0" fmla="*/ 0 w 2167807"/>
              <a:gd name="connsiteY0" fmla="*/ 3906838 h 3906838"/>
              <a:gd name="connsiteX1" fmla="*/ 1165738 w 2167807"/>
              <a:gd name="connsiteY1" fmla="*/ 0 h 3906838"/>
              <a:gd name="connsiteX2" fmla="*/ 2167807 w 2167807"/>
              <a:gd name="connsiteY2" fmla="*/ 0 h 3906838"/>
              <a:gd name="connsiteX3" fmla="*/ 2162343 w 2167807"/>
              <a:gd name="connsiteY3" fmla="*/ 3904393 h 3906838"/>
              <a:gd name="connsiteX4" fmla="*/ 0 w 2167807"/>
              <a:gd name="connsiteY4" fmla="*/ 3906838 h 3906838"/>
              <a:gd name="connsiteX0" fmla="*/ 0 w 2167807"/>
              <a:gd name="connsiteY0" fmla="*/ 3906838 h 3906838"/>
              <a:gd name="connsiteX1" fmla="*/ 1055478 w 2167807"/>
              <a:gd name="connsiteY1" fmla="*/ 0 h 3906838"/>
              <a:gd name="connsiteX2" fmla="*/ 2167807 w 2167807"/>
              <a:gd name="connsiteY2" fmla="*/ 0 h 3906838"/>
              <a:gd name="connsiteX3" fmla="*/ 2162343 w 2167807"/>
              <a:gd name="connsiteY3" fmla="*/ 3904393 h 3906838"/>
              <a:gd name="connsiteX4" fmla="*/ 0 w 2167807"/>
              <a:gd name="connsiteY4" fmla="*/ 3906838 h 3906838"/>
              <a:gd name="connsiteX0" fmla="*/ 0 w 2167807"/>
              <a:gd name="connsiteY0" fmla="*/ 3906838 h 3906838"/>
              <a:gd name="connsiteX1" fmla="*/ 1040491 w 2167807"/>
              <a:gd name="connsiteY1" fmla="*/ 0 h 3906838"/>
              <a:gd name="connsiteX2" fmla="*/ 2167807 w 2167807"/>
              <a:gd name="connsiteY2" fmla="*/ 0 h 3906838"/>
              <a:gd name="connsiteX3" fmla="*/ 2162343 w 2167807"/>
              <a:gd name="connsiteY3" fmla="*/ 3904393 h 3906838"/>
              <a:gd name="connsiteX4" fmla="*/ 0 w 2167807"/>
              <a:gd name="connsiteY4" fmla="*/ 3906838 h 3906838"/>
              <a:gd name="connsiteX0" fmla="*/ 0 w 2167807"/>
              <a:gd name="connsiteY0" fmla="*/ 3906838 h 3906838"/>
              <a:gd name="connsiteX1" fmla="*/ 1034130 w 2167807"/>
              <a:gd name="connsiteY1" fmla="*/ 0 h 3906838"/>
              <a:gd name="connsiteX2" fmla="*/ 2167807 w 2167807"/>
              <a:gd name="connsiteY2" fmla="*/ 0 h 3906838"/>
              <a:gd name="connsiteX3" fmla="*/ 2162343 w 2167807"/>
              <a:gd name="connsiteY3" fmla="*/ 3904393 h 3906838"/>
              <a:gd name="connsiteX4" fmla="*/ 0 w 2167807"/>
              <a:gd name="connsiteY4" fmla="*/ 3906838 h 3906838"/>
              <a:gd name="connsiteX0" fmla="*/ 0 w 2167807"/>
              <a:gd name="connsiteY0" fmla="*/ 3906838 h 3906838"/>
              <a:gd name="connsiteX1" fmla="*/ 1029889 w 2167807"/>
              <a:gd name="connsiteY1" fmla="*/ 2381 h 3906838"/>
              <a:gd name="connsiteX2" fmla="*/ 2167807 w 2167807"/>
              <a:gd name="connsiteY2" fmla="*/ 0 h 3906838"/>
              <a:gd name="connsiteX3" fmla="*/ 2162343 w 2167807"/>
              <a:gd name="connsiteY3" fmla="*/ 3904393 h 3906838"/>
              <a:gd name="connsiteX4" fmla="*/ 0 w 2167807"/>
              <a:gd name="connsiteY4" fmla="*/ 3906838 h 3906838"/>
              <a:gd name="connsiteX0" fmla="*/ 0 w 2162686"/>
              <a:gd name="connsiteY0" fmla="*/ 3906838 h 3906838"/>
              <a:gd name="connsiteX1" fmla="*/ 1029889 w 2162686"/>
              <a:gd name="connsiteY1" fmla="*/ 2381 h 3906838"/>
              <a:gd name="connsiteX2" fmla="*/ 2133881 w 2162686"/>
              <a:gd name="connsiteY2" fmla="*/ 0 h 3906838"/>
              <a:gd name="connsiteX3" fmla="*/ 2162343 w 2162686"/>
              <a:gd name="connsiteY3" fmla="*/ 3904393 h 3906838"/>
              <a:gd name="connsiteX4" fmla="*/ 0 w 2162686"/>
              <a:gd name="connsiteY4" fmla="*/ 3906838 h 3906838"/>
              <a:gd name="connsiteX0" fmla="*/ 0 w 2139854"/>
              <a:gd name="connsiteY0" fmla="*/ 3906838 h 3906838"/>
              <a:gd name="connsiteX1" fmla="*/ 1029889 w 2139854"/>
              <a:gd name="connsiteY1" fmla="*/ 2381 h 3906838"/>
              <a:gd name="connsiteX2" fmla="*/ 2133881 w 2139854"/>
              <a:gd name="connsiteY2" fmla="*/ 0 h 3906838"/>
              <a:gd name="connsiteX3" fmla="*/ 2139019 w 2139854"/>
              <a:gd name="connsiteY3" fmla="*/ 3904393 h 3906838"/>
              <a:gd name="connsiteX4" fmla="*/ 0 w 2139854"/>
              <a:gd name="connsiteY4" fmla="*/ 3906838 h 3906838"/>
              <a:gd name="connsiteX0" fmla="*/ 0 w 2139854"/>
              <a:gd name="connsiteY0" fmla="*/ 3906838 h 3906838"/>
              <a:gd name="connsiteX1" fmla="*/ 1032009 w 2139854"/>
              <a:gd name="connsiteY1" fmla="*/ 0 h 3906838"/>
              <a:gd name="connsiteX2" fmla="*/ 2133881 w 2139854"/>
              <a:gd name="connsiteY2" fmla="*/ 0 h 3906838"/>
              <a:gd name="connsiteX3" fmla="*/ 2139019 w 2139854"/>
              <a:gd name="connsiteY3" fmla="*/ 3904393 h 3906838"/>
              <a:gd name="connsiteX4" fmla="*/ 0 w 2139854"/>
              <a:gd name="connsiteY4" fmla="*/ 3906838 h 3906838"/>
              <a:gd name="connsiteX0" fmla="*/ 0 w 2140410"/>
              <a:gd name="connsiteY0" fmla="*/ 3906838 h 3906838"/>
              <a:gd name="connsiteX1" fmla="*/ 1032009 w 2140410"/>
              <a:gd name="connsiteY1" fmla="*/ 0 h 3906838"/>
              <a:gd name="connsiteX2" fmla="*/ 2140241 w 2140410"/>
              <a:gd name="connsiteY2" fmla="*/ 0 h 3906838"/>
              <a:gd name="connsiteX3" fmla="*/ 2139019 w 2140410"/>
              <a:gd name="connsiteY3" fmla="*/ 3904393 h 3906838"/>
              <a:gd name="connsiteX4" fmla="*/ 0 w 2140410"/>
              <a:gd name="connsiteY4" fmla="*/ 3906838 h 3906838"/>
              <a:gd name="connsiteX0" fmla="*/ 0 w 2140410"/>
              <a:gd name="connsiteY0" fmla="*/ 3906838 h 3906838"/>
              <a:gd name="connsiteX1" fmla="*/ 1122479 w 2140410"/>
              <a:gd name="connsiteY1" fmla="*/ 6350 h 3906838"/>
              <a:gd name="connsiteX2" fmla="*/ 2140241 w 2140410"/>
              <a:gd name="connsiteY2" fmla="*/ 0 h 3906838"/>
              <a:gd name="connsiteX3" fmla="*/ 2139019 w 2140410"/>
              <a:gd name="connsiteY3" fmla="*/ 3904393 h 3906838"/>
              <a:gd name="connsiteX4" fmla="*/ 0 w 2140410"/>
              <a:gd name="connsiteY4" fmla="*/ 3906838 h 3906838"/>
              <a:gd name="connsiteX0" fmla="*/ 0 w 2140410"/>
              <a:gd name="connsiteY0" fmla="*/ 3907632 h 3907632"/>
              <a:gd name="connsiteX1" fmla="*/ 1120359 w 2140410"/>
              <a:gd name="connsiteY1" fmla="*/ 0 h 3907632"/>
              <a:gd name="connsiteX2" fmla="*/ 2140241 w 2140410"/>
              <a:gd name="connsiteY2" fmla="*/ 794 h 3907632"/>
              <a:gd name="connsiteX3" fmla="*/ 2139019 w 2140410"/>
              <a:gd name="connsiteY3" fmla="*/ 3905187 h 3907632"/>
              <a:gd name="connsiteX4" fmla="*/ 0 w 2140410"/>
              <a:gd name="connsiteY4" fmla="*/ 3907632 h 3907632"/>
              <a:gd name="connsiteX0" fmla="*/ 0 w 2401217"/>
              <a:gd name="connsiteY0" fmla="*/ 3907632 h 3907632"/>
              <a:gd name="connsiteX1" fmla="*/ 1381166 w 2401217"/>
              <a:gd name="connsiteY1" fmla="*/ 0 h 3907632"/>
              <a:gd name="connsiteX2" fmla="*/ 2401048 w 2401217"/>
              <a:gd name="connsiteY2" fmla="*/ 794 h 3907632"/>
              <a:gd name="connsiteX3" fmla="*/ 2399826 w 2401217"/>
              <a:gd name="connsiteY3" fmla="*/ 3905187 h 3907632"/>
              <a:gd name="connsiteX4" fmla="*/ 0 w 2401217"/>
              <a:gd name="connsiteY4" fmla="*/ 3907632 h 3907632"/>
              <a:gd name="connsiteX0" fmla="*/ 0 w 2407578"/>
              <a:gd name="connsiteY0" fmla="*/ 3907632 h 3907632"/>
              <a:gd name="connsiteX1" fmla="*/ 1387527 w 2407578"/>
              <a:gd name="connsiteY1" fmla="*/ 0 h 3907632"/>
              <a:gd name="connsiteX2" fmla="*/ 2407409 w 2407578"/>
              <a:gd name="connsiteY2" fmla="*/ 794 h 3907632"/>
              <a:gd name="connsiteX3" fmla="*/ 2406187 w 2407578"/>
              <a:gd name="connsiteY3" fmla="*/ 3905187 h 3907632"/>
              <a:gd name="connsiteX4" fmla="*/ 0 w 2407578"/>
              <a:gd name="connsiteY4" fmla="*/ 3907632 h 3907632"/>
              <a:gd name="connsiteX0" fmla="*/ 0 w 2411819"/>
              <a:gd name="connsiteY0" fmla="*/ 3910014 h 3910014"/>
              <a:gd name="connsiteX1" fmla="*/ 1391768 w 2411819"/>
              <a:gd name="connsiteY1" fmla="*/ 0 h 3910014"/>
              <a:gd name="connsiteX2" fmla="*/ 2411650 w 2411819"/>
              <a:gd name="connsiteY2" fmla="*/ 794 h 3910014"/>
              <a:gd name="connsiteX3" fmla="*/ 2410428 w 2411819"/>
              <a:gd name="connsiteY3" fmla="*/ 3905187 h 3910014"/>
              <a:gd name="connsiteX4" fmla="*/ 0 w 2411819"/>
              <a:gd name="connsiteY4" fmla="*/ 3910014 h 3910014"/>
              <a:gd name="connsiteX0" fmla="*/ 0 w 2407578"/>
              <a:gd name="connsiteY0" fmla="*/ 3905251 h 3905251"/>
              <a:gd name="connsiteX1" fmla="*/ 1387527 w 2407578"/>
              <a:gd name="connsiteY1" fmla="*/ 0 h 3905251"/>
              <a:gd name="connsiteX2" fmla="*/ 2407409 w 2407578"/>
              <a:gd name="connsiteY2" fmla="*/ 794 h 3905251"/>
              <a:gd name="connsiteX3" fmla="*/ 2406187 w 2407578"/>
              <a:gd name="connsiteY3" fmla="*/ 3905187 h 3905251"/>
              <a:gd name="connsiteX4" fmla="*/ 0 w 2407578"/>
              <a:gd name="connsiteY4" fmla="*/ 3905251 h 3905251"/>
              <a:gd name="connsiteX0" fmla="*/ 0 w 2407578"/>
              <a:gd name="connsiteY0" fmla="*/ 3910014 h 3910014"/>
              <a:gd name="connsiteX1" fmla="*/ 1391767 w 2407578"/>
              <a:gd name="connsiteY1" fmla="*/ 0 h 3910014"/>
              <a:gd name="connsiteX2" fmla="*/ 2407409 w 2407578"/>
              <a:gd name="connsiteY2" fmla="*/ 5557 h 3910014"/>
              <a:gd name="connsiteX3" fmla="*/ 2406187 w 2407578"/>
              <a:gd name="connsiteY3" fmla="*/ 3909950 h 3910014"/>
              <a:gd name="connsiteX4" fmla="*/ 0 w 2407578"/>
              <a:gd name="connsiteY4" fmla="*/ 3910014 h 3910014"/>
              <a:gd name="connsiteX0" fmla="*/ 0 w 2407578"/>
              <a:gd name="connsiteY0" fmla="*/ 3910014 h 3910014"/>
              <a:gd name="connsiteX1" fmla="*/ 1391767 w 2407578"/>
              <a:gd name="connsiteY1" fmla="*/ 0 h 3910014"/>
              <a:gd name="connsiteX2" fmla="*/ 2407409 w 2407578"/>
              <a:gd name="connsiteY2" fmla="*/ 794 h 3910014"/>
              <a:gd name="connsiteX3" fmla="*/ 2406187 w 2407578"/>
              <a:gd name="connsiteY3" fmla="*/ 3909950 h 3910014"/>
              <a:gd name="connsiteX4" fmla="*/ 0 w 2407578"/>
              <a:gd name="connsiteY4" fmla="*/ 3910014 h 3910014"/>
              <a:gd name="connsiteX0" fmla="*/ 0 w 2407578"/>
              <a:gd name="connsiteY0" fmla="*/ 3910014 h 3910014"/>
              <a:gd name="connsiteX1" fmla="*/ 1155921 w 2407578"/>
              <a:gd name="connsiteY1" fmla="*/ 0 h 3910014"/>
              <a:gd name="connsiteX2" fmla="*/ 2407409 w 2407578"/>
              <a:gd name="connsiteY2" fmla="*/ 794 h 3910014"/>
              <a:gd name="connsiteX3" fmla="*/ 2406187 w 2407578"/>
              <a:gd name="connsiteY3" fmla="*/ 3909950 h 3910014"/>
              <a:gd name="connsiteX4" fmla="*/ 0 w 2407578"/>
              <a:gd name="connsiteY4" fmla="*/ 3910014 h 3910014"/>
              <a:gd name="connsiteX0" fmla="*/ 0 w 2292462"/>
              <a:gd name="connsiteY0" fmla="*/ 3910014 h 3910014"/>
              <a:gd name="connsiteX1" fmla="*/ 1040805 w 2292462"/>
              <a:gd name="connsiteY1" fmla="*/ 0 h 3910014"/>
              <a:gd name="connsiteX2" fmla="*/ 2292293 w 2292462"/>
              <a:gd name="connsiteY2" fmla="*/ 794 h 3910014"/>
              <a:gd name="connsiteX3" fmla="*/ 2291071 w 2292462"/>
              <a:gd name="connsiteY3" fmla="*/ 3909950 h 3910014"/>
              <a:gd name="connsiteX4" fmla="*/ 0 w 2292462"/>
              <a:gd name="connsiteY4" fmla="*/ 3910014 h 3910014"/>
              <a:gd name="connsiteX0" fmla="*/ 0 w 2292462"/>
              <a:gd name="connsiteY0" fmla="*/ 3913189 h 3913189"/>
              <a:gd name="connsiteX1" fmla="*/ 1036564 w 2292462"/>
              <a:gd name="connsiteY1" fmla="*/ 0 h 3913189"/>
              <a:gd name="connsiteX2" fmla="*/ 2292293 w 2292462"/>
              <a:gd name="connsiteY2" fmla="*/ 3969 h 3913189"/>
              <a:gd name="connsiteX3" fmla="*/ 2291071 w 2292462"/>
              <a:gd name="connsiteY3" fmla="*/ 3913125 h 3913189"/>
              <a:gd name="connsiteX4" fmla="*/ 0 w 2292462"/>
              <a:gd name="connsiteY4" fmla="*/ 3913189 h 3913189"/>
              <a:gd name="connsiteX0" fmla="*/ 0 w 2292207"/>
              <a:gd name="connsiteY0" fmla="*/ 3913189 h 3913189"/>
              <a:gd name="connsiteX1" fmla="*/ 1036564 w 2292207"/>
              <a:gd name="connsiteY1" fmla="*/ 0 h 3913189"/>
              <a:gd name="connsiteX2" fmla="*/ 2290173 w 2292207"/>
              <a:gd name="connsiteY2" fmla="*/ 795 h 3913189"/>
              <a:gd name="connsiteX3" fmla="*/ 2291071 w 2292207"/>
              <a:gd name="connsiteY3" fmla="*/ 3913125 h 3913189"/>
              <a:gd name="connsiteX4" fmla="*/ 0 w 2292207"/>
              <a:gd name="connsiteY4" fmla="*/ 3913189 h 3913189"/>
              <a:gd name="connsiteX0" fmla="*/ 0 w 2298567"/>
              <a:gd name="connsiteY0" fmla="*/ 3910014 h 3913125"/>
              <a:gd name="connsiteX1" fmla="*/ 1042924 w 2298567"/>
              <a:gd name="connsiteY1" fmla="*/ 0 h 3913125"/>
              <a:gd name="connsiteX2" fmla="*/ 2296533 w 2298567"/>
              <a:gd name="connsiteY2" fmla="*/ 795 h 3913125"/>
              <a:gd name="connsiteX3" fmla="*/ 2297431 w 2298567"/>
              <a:gd name="connsiteY3" fmla="*/ 3913125 h 3913125"/>
              <a:gd name="connsiteX4" fmla="*/ 0 w 2298567"/>
              <a:gd name="connsiteY4" fmla="*/ 3910014 h 3913125"/>
              <a:gd name="connsiteX0" fmla="*/ 0 w 2296533"/>
              <a:gd name="connsiteY0" fmla="*/ 3910014 h 3910014"/>
              <a:gd name="connsiteX1" fmla="*/ 1042924 w 2296533"/>
              <a:gd name="connsiteY1" fmla="*/ 0 h 3910014"/>
              <a:gd name="connsiteX2" fmla="*/ 2296533 w 2296533"/>
              <a:gd name="connsiteY2" fmla="*/ 795 h 3910014"/>
              <a:gd name="connsiteX3" fmla="*/ 1267586 w 2296533"/>
              <a:gd name="connsiteY3" fmla="*/ 3907005 h 3910014"/>
              <a:gd name="connsiteX4" fmla="*/ 0 w 2296533"/>
              <a:gd name="connsiteY4" fmla="*/ 3910014 h 3910014"/>
              <a:gd name="connsiteX0" fmla="*/ 0 w 2296533"/>
              <a:gd name="connsiteY0" fmla="*/ 3910014 h 3910014"/>
              <a:gd name="connsiteX1" fmla="*/ 1042924 w 2296533"/>
              <a:gd name="connsiteY1" fmla="*/ 0 h 3910014"/>
              <a:gd name="connsiteX2" fmla="*/ 2296533 w 2296533"/>
              <a:gd name="connsiteY2" fmla="*/ 795 h 3910014"/>
              <a:gd name="connsiteX3" fmla="*/ 1267586 w 2296533"/>
              <a:gd name="connsiteY3" fmla="*/ 3907005 h 3910014"/>
              <a:gd name="connsiteX4" fmla="*/ 0 w 2296533"/>
              <a:gd name="connsiteY4" fmla="*/ 3910014 h 3910014"/>
              <a:gd name="connsiteX0" fmla="*/ 0 w 2296533"/>
              <a:gd name="connsiteY0" fmla="*/ 3910014 h 3910014"/>
              <a:gd name="connsiteX1" fmla="*/ 1042924 w 2296533"/>
              <a:gd name="connsiteY1" fmla="*/ 0 h 3910014"/>
              <a:gd name="connsiteX2" fmla="*/ 2296533 w 2296533"/>
              <a:gd name="connsiteY2" fmla="*/ 795 h 3910014"/>
              <a:gd name="connsiteX3" fmla="*/ 1267586 w 2296533"/>
              <a:gd name="connsiteY3" fmla="*/ 3907005 h 3910014"/>
              <a:gd name="connsiteX4" fmla="*/ 0 w 2296533"/>
              <a:gd name="connsiteY4" fmla="*/ 3910014 h 3910014"/>
              <a:gd name="connsiteX0" fmla="*/ 0 w 2304706"/>
              <a:gd name="connsiteY0" fmla="*/ 3910014 h 3910014"/>
              <a:gd name="connsiteX1" fmla="*/ 1042924 w 2304706"/>
              <a:gd name="connsiteY1" fmla="*/ 0 h 3910014"/>
              <a:gd name="connsiteX2" fmla="*/ 2304706 w 2304706"/>
              <a:gd name="connsiteY2" fmla="*/ 6914 h 3910014"/>
              <a:gd name="connsiteX3" fmla="*/ 1267586 w 2304706"/>
              <a:gd name="connsiteY3" fmla="*/ 3907005 h 3910014"/>
              <a:gd name="connsiteX4" fmla="*/ 0 w 2304706"/>
              <a:gd name="connsiteY4" fmla="*/ 3910014 h 3910014"/>
              <a:gd name="connsiteX0" fmla="*/ 0 w 2312879"/>
              <a:gd name="connsiteY0" fmla="*/ 3910014 h 3910014"/>
              <a:gd name="connsiteX1" fmla="*/ 1042924 w 2312879"/>
              <a:gd name="connsiteY1" fmla="*/ 0 h 3910014"/>
              <a:gd name="connsiteX2" fmla="*/ 2312879 w 2312879"/>
              <a:gd name="connsiteY2" fmla="*/ 795 h 3910014"/>
              <a:gd name="connsiteX3" fmla="*/ 1267586 w 2312879"/>
              <a:gd name="connsiteY3" fmla="*/ 3907005 h 3910014"/>
              <a:gd name="connsiteX4" fmla="*/ 0 w 2312879"/>
              <a:gd name="connsiteY4" fmla="*/ 3910014 h 3910014"/>
              <a:gd name="connsiteX0" fmla="*/ 0 w 2312879"/>
              <a:gd name="connsiteY0" fmla="*/ 3910014 h 3910014"/>
              <a:gd name="connsiteX1" fmla="*/ 1042924 w 2312879"/>
              <a:gd name="connsiteY1" fmla="*/ 0 h 3910014"/>
              <a:gd name="connsiteX2" fmla="*/ 2312879 w 2312879"/>
              <a:gd name="connsiteY2" fmla="*/ 795 h 3910014"/>
              <a:gd name="connsiteX3" fmla="*/ 1267586 w 2312879"/>
              <a:gd name="connsiteY3" fmla="*/ 3907005 h 3910014"/>
              <a:gd name="connsiteX4" fmla="*/ 0 w 2312879"/>
              <a:gd name="connsiteY4" fmla="*/ 3910014 h 3910014"/>
              <a:gd name="connsiteX0" fmla="*/ 0 w 2312879"/>
              <a:gd name="connsiteY0" fmla="*/ 3910014 h 3910014"/>
              <a:gd name="connsiteX1" fmla="*/ 1042924 w 2312879"/>
              <a:gd name="connsiteY1" fmla="*/ 0 h 3910014"/>
              <a:gd name="connsiteX2" fmla="*/ 2312879 w 2312879"/>
              <a:gd name="connsiteY2" fmla="*/ 795 h 3910014"/>
              <a:gd name="connsiteX3" fmla="*/ 1267586 w 2312879"/>
              <a:gd name="connsiteY3" fmla="*/ 3907005 h 3910014"/>
              <a:gd name="connsiteX4" fmla="*/ 0 w 2312879"/>
              <a:gd name="connsiteY4" fmla="*/ 3910014 h 3910014"/>
              <a:gd name="connsiteX0" fmla="*/ 0 w 2304706"/>
              <a:gd name="connsiteY0" fmla="*/ 3910014 h 3910014"/>
              <a:gd name="connsiteX1" fmla="*/ 1042924 w 2304706"/>
              <a:gd name="connsiteY1" fmla="*/ 0 h 3910014"/>
              <a:gd name="connsiteX2" fmla="*/ 2304706 w 2304706"/>
              <a:gd name="connsiteY2" fmla="*/ 795 h 3910014"/>
              <a:gd name="connsiteX3" fmla="*/ 1267586 w 2304706"/>
              <a:gd name="connsiteY3" fmla="*/ 3907005 h 3910014"/>
              <a:gd name="connsiteX4" fmla="*/ 0 w 2304706"/>
              <a:gd name="connsiteY4" fmla="*/ 3910014 h 3910014"/>
              <a:gd name="connsiteX0" fmla="*/ 0 w 2304706"/>
              <a:gd name="connsiteY0" fmla="*/ 3910014 h 3910014"/>
              <a:gd name="connsiteX1" fmla="*/ 1042924 w 2304706"/>
              <a:gd name="connsiteY1" fmla="*/ 0 h 3910014"/>
              <a:gd name="connsiteX2" fmla="*/ 2304706 w 2304706"/>
              <a:gd name="connsiteY2" fmla="*/ 795 h 3910014"/>
              <a:gd name="connsiteX3" fmla="*/ 1267586 w 2304706"/>
              <a:gd name="connsiteY3" fmla="*/ 3907005 h 3910014"/>
              <a:gd name="connsiteX4" fmla="*/ 0 w 2304706"/>
              <a:gd name="connsiteY4" fmla="*/ 3910014 h 3910014"/>
              <a:gd name="connsiteX0" fmla="*/ 0 w 2304706"/>
              <a:gd name="connsiteY0" fmla="*/ 3910014 h 3910014"/>
              <a:gd name="connsiteX1" fmla="*/ 4906 w 2304706"/>
              <a:gd name="connsiteY1" fmla="*/ 0 h 3910014"/>
              <a:gd name="connsiteX2" fmla="*/ 2304706 w 2304706"/>
              <a:gd name="connsiteY2" fmla="*/ 795 h 3910014"/>
              <a:gd name="connsiteX3" fmla="*/ 1267586 w 2304706"/>
              <a:gd name="connsiteY3" fmla="*/ 3907005 h 3910014"/>
              <a:gd name="connsiteX4" fmla="*/ 0 w 2304706"/>
              <a:gd name="connsiteY4" fmla="*/ 3910014 h 39100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04706" h="3910014">
                <a:moveTo>
                  <a:pt x="0" y="3910014"/>
                </a:moveTo>
                <a:cubicBezTo>
                  <a:pt x="1635" y="2606676"/>
                  <a:pt x="3271" y="1303338"/>
                  <a:pt x="4906" y="0"/>
                </a:cubicBezTo>
                <a:lnTo>
                  <a:pt x="2304706" y="795"/>
                </a:lnTo>
                <a:cubicBezTo>
                  <a:pt x="1891771" y="1578443"/>
                  <a:pt x="1696868" y="2311001"/>
                  <a:pt x="1267586" y="3907005"/>
                </a:cubicBezTo>
                <a:lnTo>
                  <a:pt x="0" y="3910014"/>
                </a:lnTo>
                <a:close/>
              </a:path>
            </a:pathLst>
          </a:custGeom>
          <a:solidFill>
            <a:srgbClr val="E9E7E7"/>
          </a:solidFill>
          <a:ln>
            <a:noFill/>
          </a:ln>
          <a:effectLst/>
        </p:spPr>
        <p:txBody>
          <a:bodyPr lIns="1152000" tIns="540000" anchor="ctr" anchorCtr="0">
            <a:normAutofit/>
          </a:bodyPr>
          <a:lstStyle>
            <a:lvl1pPr marL="14288" indent="0">
              <a:buNone/>
              <a:tabLst/>
              <a:defRPr sz="1400" baseline="0">
                <a:solidFill>
                  <a:schemeClr val="tx1"/>
                </a:solidFill>
              </a:defRPr>
            </a:lvl1pPr>
          </a:lstStyle>
          <a:p>
            <a:r>
              <a:rPr lang="nb-NO"/>
              <a:t>Klikk på ikonet for å legge til et bilde</a:t>
            </a:r>
            <a:endParaRPr lang="nb-NO" dirty="0"/>
          </a:p>
        </p:txBody>
      </p:sp>
      <p:sp>
        <p:nvSpPr>
          <p:cNvPr id="9" name="Tittel 1">
            <a:extLst>
              <a:ext uri="{FF2B5EF4-FFF2-40B4-BE49-F238E27FC236}">
                <a16:creationId xmlns:a16="http://schemas.microsoft.com/office/drawing/2014/main" id="{BF999D76-8998-AC4E-B96D-EC3AF1C002F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0" y="482400"/>
            <a:ext cx="5247861" cy="1072080"/>
          </a:xfrm>
        </p:spPr>
        <p:txBody>
          <a:bodyPr/>
          <a:lstStyle/>
          <a:p>
            <a:r>
              <a:rPr lang="nb-NO" dirty="0"/>
              <a:t>Klikk for å redigere tittelen</a:t>
            </a:r>
          </a:p>
        </p:txBody>
      </p:sp>
    </p:spTree>
    <p:extLst>
      <p:ext uri="{BB962C8B-B14F-4D97-AF65-F5344CB8AC3E}">
        <p14:creationId xmlns:p14="http://schemas.microsoft.com/office/powerpoint/2010/main" val="109859106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rkler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469CFF4-987B-5A43-8582-31F67145E3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E9603651-05EC-6948-B335-00924944B6C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102788-B3AA-6746-B4E5-C52EBB4D0CEE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CDCE326E-B227-394D-A659-399CE735CE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bilde 5">
            <a:extLst>
              <a:ext uri="{FF2B5EF4-FFF2-40B4-BE49-F238E27FC236}">
                <a16:creationId xmlns:a16="http://schemas.microsoft.com/office/drawing/2014/main" id="{643807C2-292F-894E-874A-C85D7E9D69A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838200" y="1829345"/>
            <a:ext cx="3147582" cy="3147582"/>
          </a:xfrm>
          <a:prstGeom prst="ellipse">
            <a:avLst/>
          </a:prstGeom>
          <a:solidFill>
            <a:schemeClr val="bg2"/>
          </a:solidFill>
        </p:spPr>
        <p:txBody>
          <a:bodyPr anchor="ctr" anchorCtr="0"/>
          <a:lstStyle>
            <a:lvl1pPr marL="0" indent="0" algn="ctr">
              <a:spcBef>
                <a:spcPts val="800"/>
              </a:spcBef>
              <a:buClr>
                <a:schemeClr val="accent3"/>
              </a:buClr>
              <a:buSzPct val="100000"/>
              <a:buFont typeface="Arial" panose="020B0604020202020204" pitchFamily="34" charset="0"/>
              <a:buNone/>
              <a:defRPr sz="1600" b="0" i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nb-NO"/>
              <a:t>Klikk på ikonet for å legge til et bilde</a:t>
            </a:r>
            <a:endParaRPr lang="nb-NO" dirty="0"/>
          </a:p>
        </p:txBody>
      </p:sp>
      <p:sp>
        <p:nvSpPr>
          <p:cNvPr id="6" name="Plassholder for bilde 5">
            <a:extLst>
              <a:ext uri="{FF2B5EF4-FFF2-40B4-BE49-F238E27FC236}">
                <a16:creationId xmlns:a16="http://schemas.microsoft.com/office/drawing/2014/main" id="{5324C5C5-907C-D34E-836F-29B532757AD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4518119" y="1829345"/>
            <a:ext cx="3147582" cy="3147582"/>
          </a:xfrm>
          <a:prstGeom prst="ellipse">
            <a:avLst/>
          </a:prstGeom>
          <a:solidFill>
            <a:schemeClr val="bg2"/>
          </a:solidFill>
        </p:spPr>
        <p:txBody>
          <a:bodyPr anchor="ctr" anchorCtr="0"/>
          <a:lstStyle>
            <a:lvl1pPr marL="0" indent="0" algn="ctr">
              <a:spcBef>
                <a:spcPts val="800"/>
              </a:spcBef>
              <a:buClr>
                <a:schemeClr val="accent3"/>
              </a:buClr>
              <a:buSzPct val="100000"/>
              <a:buFont typeface="Arial" panose="020B0604020202020204" pitchFamily="34" charset="0"/>
              <a:buNone/>
              <a:defRPr sz="1600" b="0" i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nb-NO"/>
              <a:t>Klikk på ikonet for å legge til et bilde</a:t>
            </a:r>
            <a:endParaRPr lang="nb-NO" dirty="0"/>
          </a:p>
        </p:txBody>
      </p:sp>
      <p:sp>
        <p:nvSpPr>
          <p:cNvPr id="7" name="Plassholder for bilde 5">
            <a:extLst>
              <a:ext uri="{FF2B5EF4-FFF2-40B4-BE49-F238E27FC236}">
                <a16:creationId xmlns:a16="http://schemas.microsoft.com/office/drawing/2014/main" id="{BA339474-4310-4E4C-8300-B9375051CA40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8206218" y="1829345"/>
            <a:ext cx="3147582" cy="3147582"/>
          </a:xfrm>
          <a:prstGeom prst="ellipse">
            <a:avLst/>
          </a:prstGeom>
          <a:solidFill>
            <a:schemeClr val="bg2"/>
          </a:solidFill>
        </p:spPr>
        <p:txBody>
          <a:bodyPr anchor="ctr" anchorCtr="0"/>
          <a:lstStyle>
            <a:lvl1pPr marL="0" indent="0" algn="ctr">
              <a:spcBef>
                <a:spcPts val="800"/>
              </a:spcBef>
              <a:buClr>
                <a:schemeClr val="accent3"/>
              </a:buClr>
              <a:buSzPct val="100000"/>
              <a:buFont typeface="Arial" panose="020B0604020202020204" pitchFamily="34" charset="0"/>
              <a:buNone/>
              <a:defRPr sz="1600" b="0" i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nb-NO"/>
              <a:t>Klikk på ikonet for å legge til et bilde</a:t>
            </a:r>
            <a:endParaRPr lang="nb-NO" dirty="0"/>
          </a:p>
        </p:txBody>
      </p:sp>
      <p:sp>
        <p:nvSpPr>
          <p:cNvPr id="10" name="Plassholder for tekst 2">
            <a:extLst>
              <a:ext uri="{FF2B5EF4-FFF2-40B4-BE49-F238E27FC236}">
                <a16:creationId xmlns:a16="http://schemas.microsoft.com/office/drawing/2014/main" id="{3420036C-1838-DE4A-BADD-245630D31E50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8080585" y="5161212"/>
            <a:ext cx="3398852" cy="963602"/>
          </a:xfrm>
        </p:spPr>
        <p:txBody>
          <a:bodyPr lIns="0" tIns="0" rIns="0" bIns="0" anchor="ctr">
            <a:noAutofit/>
          </a:bodyPr>
          <a:lstStyle>
            <a:lvl1pPr marL="36000" indent="0" algn="ctr">
              <a:spcBef>
                <a:spcPts val="600"/>
              </a:spcBef>
              <a:buSzPct val="100000"/>
              <a:buFont typeface="Arial" panose="020B0604020202020204" pitchFamily="34" charset="0"/>
              <a:buNone/>
              <a:defRPr sz="2400"/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1" name="Plassholder for tekst 2">
            <a:extLst>
              <a:ext uri="{FF2B5EF4-FFF2-40B4-BE49-F238E27FC236}">
                <a16:creationId xmlns:a16="http://schemas.microsoft.com/office/drawing/2014/main" id="{94BB1344-2B8D-6C4F-AF3C-799F28132DC6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4392484" y="5157975"/>
            <a:ext cx="3398852" cy="963602"/>
          </a:xfrm>
        </p:spPr>
        <p:txBody>
          <a:bodyPr lIns="0" tIns="0" rIns="0" bIns="0" anchor="ctr">
            <a:noAutofit/>
          </a:bodyPr>
          <a:lstStyle>
            <a:lvl1pPr marL="36000" indent="0" algn="ctr">
              <a:spcBef>
                <a:spcPts val="600"/>
              </a:spcBef>
              <a:buSzPct val="100000"/>
              <a:buFont typeface="Arial" panose="020B0604020202020204" pitchFamily="34" charset="0"/>
              <a:buNone/>
              <a:defRPr sz="2400"/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2" name="Plassholder for tekst 2">
            <a:extLst>
              <a:ext uri="{FF2B5EF4-FFF2-40B4-BE49-F238E27FC236}">
                <a16:creationId xmlns:a16="http://schemas.microsoft.com/office/drawing/2014/main" id="{82C78190-F0C7-F94A-8B39-D2876F768B7D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712565" y="5157975"/>
            <a:ext cx="3398852" cy="963602"/>
          </a:xfrm>
        </p:spPr>
        <p:txBody>
          <a:bodyPr lIns="0" tIns="0" rIns="0" bIns="0" anchor="ctr">
            <a:noAutofit/>
          </a:bodyPr>
          <a:lstStyle>
            <a:lvl1pPr marL="36000" indent="0" algn="ctr">
              <a:spcBef>
                <a:spcPts val="600"/>
              </a:spcBef>
              <a:buSzPct val="100000"/>
              <a:buFont typeface="Arial" panose="020B0604020202020204" pitchFamily="34" charset="0"/>
              <a:buNone/>
              <a:defRPr sz="2400"/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397666227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C med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187046D5-FCF3-DD40-B896-2E3520046E7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102788-B3AA-6746-B4E5-C52EBB4D0CEE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52DA0986-BEFB-4A44-98B6-D10264B4EA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5" name="Plassholder for innhold 3">
            <a:extLst>
              <a:ext uri="{FF2B5EF4-FFF2-40B4-BE49-F238E27FC236}">
                <a16:creationId xmlns:a16="http://schemas.microsoft.com/office/drawing/2014/main" id="{92C05EAD-0F07-3B45-8747-833BB1F2A5F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723" r="1"/>
          <a:stretch/>
        </p:blipFill>
        <p:spPr bwMode="auto">
          <a:xfrm>
            <a:off x="1482417" y="660910"/>
            <a:ext cx="8995930" cy="5101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pic>
      <p:sp>
        <p:nvSpPr>
          <p:cNvPr id="6" name="Plassholder for bilde 5">
            <a:extLst>
              <a:ext uri="{FF2B5EF4-FFF2-40B4-BE49-F238E27FC236}">
                <a16:creationId xmlns:a16="http://schemas.microsoft.com/office/drawing/2014/main" id="{CADDA05B-7DC7-D845-8F78-41EFC491217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2337218" y="907450"/>
            <a:ext cx="7311543" cy="4363809"/>
          </a:xfrm>
          <a:prstGeom prst="rect">
            <a:avLst/>
          </a:prstGeom>
          <a:solidFill>
            <a:schemeClr val="bg1"/>
          </a:solidFill>
        </p:spPr>
        <p:txBody>
          <a:bodyPr anchor="ctr" anchorCtr="0">
            <a:normAutofit/>
          </a:bodyPr>
          <a:lstStyle>
            <a:lvl1pPr marL="0" indent="0" algn="ctr">
              <a:spcBef>
                <a:spcPts val="800"/>
              </a:spcBef>
              <a:buClr>
                <a:schemeClr val="accent2"/>
              </a:buClr>
              <a:buSzPct val="100000"/>
              <a:buNone/>
              <a:defRPr sz="1800" b="0" i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nb-NO"/>
              <a:t>Klikk på ikonet for å legge til et bilde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19992454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eldekkende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ssholder for bilde 5">
            <a:extLst>
              <a:ext uri="{FF2B5EF4-FFF2-40B4-BE49-F238E27FC236}">
                <a16:creationId xmlns:a16="http://schemas.microsoft.com/office/drawing/2014/main" id="{41F14D0C-5037-3D4E-9FB1-24B237B969F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9E7E7"/>
          </a:solidFill>
        </p:spPr>
        <p:txBody>
          <a:bodyPr lIns="0" tIns="1007999" bIns="0" anchor="ctr" anchorCtr="0"/>
          <a:lstStyle>
            <a:lvl1pPr marL="0" marR="0" indent="0" algn="ctr" defTabSz="914400" rtl="0" eaLnBrk="1" fontAlgn="base" latinLnBrk="0" hangingPunct="1">
              <a:lnSpc>
                <a:spcPct val="100000"/>
              </a:lnSpc>
              <a:spcBef>
                <a:spcPts val="8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Arial" panose="020B0604020202020204" pitchFamily="34" charset="0"/>
              <a:buNone/>
              <a:tabLst/>
              <a:defRPr sz="1400" b="0" i="0" baseline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8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lang="nb-NO"/>
              <a:t>Klikk på ikonet for å legge til et bilde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22700492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eldekkende 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ssholder for bilde 5">
            <a:extLst>
              <a:ext uri="{FF2B5EF4-FFF2-40B4-BE49-F238E27FC236}">
                <a16:creationId xmlns:a16="http://schemas.microsoft.com/office/drawing/2014/main" id="{41F14D0C-5037-3D4E-9FB1-24B237B969F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9E7E7"/>
          </a:solidFill>
        </p:spPr>
        <p:txBody>
          <a:bodyPr lIns="0" tIns="1007999" bIns="0" anchor="ctr" anchorCtr="0">
            <a:normAutofit/>
          </a:bodyPr>
          <a:lstStyle>
            <a:lvl1pPr marL="0" marR="0" indent="0" algn="ctr" defTabSz="914400" rtl="0" eaLnBrk="1" fontAlgn="base" latinLnBrk="0" hangingPunct="1">
              <a:lnSpc>
                <a:spcPct val="100000"/>
              </a:lnSpc>
              <a:spcBef>
                <a:spcPts val="8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Arial" panose="020B0604020202020204" pitchFamily="34" charset="0"/>
              <a:buNone/>
              <a:tabLst/>
              <a:defRPr sz="1600" b="0" i="0" baseline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8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lang="nb-NO"/>
              <a:t>Klikk på ikonet for å legge til et bilde</a:t>
            </a:r>
            <a:endParaRPr lang="nb-NO" dirty="0"/>
          </a:p>
        </p:txBody>
      </p:sp>
      <p:sp>
        <p:nvSpPr>
          <p:cNvPr id="3" name="Text Placeholder 7">
            <a:extLst>
              <a:ext uri="{FF2B5EF4-FFF2-40B4-BE49-F238E27FC236}">
                <a16:creationId xmlns:a16="http://schemas.microsoft.com/office/drawing/2014/main" id="{17FB01FB-60B2-5E41-A15B-1235CEC30B7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0" y="4978400"/>
            <a:ext cx="12192000" cy="1294006"/>
          </a:xfrm>
          <a:solidFill>
            <a:srgbClr val="3E3832">
              <a:alpha val="69804"/>
            </a:srgbClr>
          </a:solidFill>
        </p:spPr>
        <p:txBody>
          <a:bodyPr wrap="square" lIns="1440000" tIns="180000" rIns="1475999" bIns="216000" anchor="ctr" anchorCtr="0">
            <a:noAutofit/>
          </a:bodyPr>
          <a:lstStyle>
            <a:lvl1pPr marL="36000" indent="0" algn="ctr">
              <a:lnSpc>
                <a:spcPct val="100000"/>
              </a:lnSpc>
              <a:spcBef>
                <a:spcPts val="600"/>
              </a:spcBef>
              <a:buClr>
                <a:schemeClr val="accent3"/>
              </a:buClr>
              <a:buSzPct val="110000"/>
              <a:buFont typeface="Arial" panose="020B0604020202020204" pitchFamily="34" charset="0"/>
              <a:buNone/>
              <a:defRPr sz="32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216000" indent="0" algn="ctr">
              <a:spcBef>
                <a:spcPts val="600"/>
              </a:spcBef>
              <a:buClr>
                <a:schemeClr val="accent3"/>
              </a:buClr>
              <a:buSzPct val="110000"/>
              <a:buFont typeface="Arial" panose="020B0604020202020204" pitchFamily="34" charset="0"/>
              <a:buNone/>
              <a:defRPr sz="120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432000" indent="0" algn="ctr">
              <a:spcBef>
                <a:spcPts val="600"/>
              </a:spcBef>
              <a:buClr>
                <a:schemeClr val="accent3"/>
              </a:buClr>
              <a:buSzPct val="110000"/>
              <a:buFont typeface="Arial" panose="020B0604020202020204" pitchFamily="34" charset="0"/>
              <a:buNone/>
              <a:defRPr sz="100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indent="-216000">
              <a:spcBef>
                <a:spcPts val="700"/>
              </a:spcBef>
              <a:buClr>
                <a:schemeClr val="accent6"/>
              </a:buClr>
              <a:buSzPct val="110000"/>
              <a:defRPr sz="1600" baseline="0">
                <a:solidFill>
                  <a:srgbClr val="007272"/>
                </a:solidFill>
                <a:latin typeface="Segoe UI"/>
              </a:defRPr>
            </a:lvl4pPr>
            <a:lvl5pPr indent="-216000">
              <a:spcBef>
                <a:spcPts val="700"/>
              </a:spcBef>
              <a:buClr>
                <a:schemeClr val="accent6"/>
              </a:buClr>
              <a:buSzPct val="110000"/>
              <a:defRPr sz="1600" baseline="0">
                <a:solidFill>
                  <a:srgbClr val="007272"/>
                </a:solidFill>
                <a:latin typeface="Segoe UI"/>
              </a:defRPr>
            </a:lvl5pPr>
          </a:lstStyle>
          <a:p>
            <a:pPr lvl="0"/>
            <a:r>
              <a:rPr lang="nb-NO" dirty="0"/>
              <a:t>Klikk for å redigere teksten</a:t>
            </a:r>
          </a:p>
        </p:txBody>
      </p:sp>
    </p:spTree>
    <p:extLst>
      <p:ext uri="{BB962C8B-B14F-4D97-AF65-F5344CB8AC3E}">
        <p14:creationId xmlns:p14="http://schemas.microsoft.com/office/powerpoint/2010/main" val="206601647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media 2">
            <a:extLst>
              <a:ext uri="{FF2B5EF4-FFF2-40B4-BE49-F238E27FC236}">
                <a16:creationId xmlns:a16="http://schemas.microsoft.com/office/drawing/2014/main" id="{873143D7-64FC-5342-9DED-8AE8E11EED5E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0" y="0"/>
            <a:ext cx="12192000" cy="6858000"/>
          </a:xfrm>
        </p:spPr>
        <p:txBody>
          <a:bodyPr anchor="ctr"/>
          <a:lstStyle>
            <a:lvl1pPr marL="0" indent="0" algn="ctr">
              <a:buNone/>
              <a:defRPr sz="1800"/>
            </a:lvl1pPr>
          </a:lstStyle>
          <a:p>
            <a:r>
              <a:rPr lang="nb-NO"/>
              <a:t>Klikk ikonet for å legge til media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50134059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vslutning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k 2">
            <a:extLst>
              <a:ext uri="{FF2B5EF4-FFF2-40B4-BE49-F238E27FC236}">
                <a16:creationId xmlns:a16="http://schemas.microsoft.com/office/drawing/2014/main" id="{141D8BD7-34C7-FB4E-8EE0-45670F6F41D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331945" y="2948384"/>
            <a:ext cx="1528110" cy="961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637811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vslutning med teks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AC4ED5FE-FAC3-BD40-BDD1-8009A2F5401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733550" y="3429000"/>
            <a:ext cx="8724900" cy="1222375"/>
          </a:xfrm>
        </p:spPr>
        <p:txBody>
          <a:bodyPr anchor="ctr">
            <a:normAutofit/>
          </a:bodyPr>
          <a:lstStyle>
            <a:lvl1pPr marL="0" indent="0" algn="ctr">
              <a:buNone/>
              <a:defRPr sz="28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Klikk for å redigere teksten</a:t>
            </a:r>
          </a:p>
        </p:txBody>
      </p:sp>
      <p:pic>
        <p:nvPicPr>
          <p:cNvPr id="4" name="Grafikk 3">
            <a:extLst>
              <a:ext uri="{FF2B5EF4-FFF2-40B4-BE49-F238E27FC236}">
                <a16:creationId xmlns:a16="http://schemas.microsoft.com/office/drawing/2014/main" id="{672B9334-46BF-204E-85D9-3EDF82BC6FB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331945" y="2013664"/>
            <a:ext cx="1528110" cy="961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41443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3" y="2666999"/>
            <a:ext cx="9905998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37612" y="588327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6/23/2025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2" y="5883275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2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95102788-B3AA-6746-B4E5-C52EBB4D0CEE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652E1664-2FB1-8859-F40E-86E3F67155DD}"/>
              </a:ext>
            </a:extLst>
          </p:cNvPr>
          <p:cNvSpPr txBox="1"/>
          <p:nvPr userDrawn="1"/>
        </p:nvSpPr>
        <p:spPr>
          <a:xfrm>
            <a:off x="249560" y="6477356"/>
            <a:ext cx="360040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36000" indent="0" algn="l">
              <a:spcBef>
                <a:spcPts val="600"/>
              </a:spcBef>
              <a:buClr>
                <a:schemeClr val="accent2"/>
              </a:buClr>
              <a:buSzPct val="80000"/>
              <a:buNone/>
            </a:pPr>
            <a:r>
              <a:rPr lang="nb-NO" sz="800" dirty="0">
                <a:solidFill>
                  <a:schemeClr val="accent1"/>
                </a:solidFill>
                <a:latin typeface="Arial" panose="020B0604020202020204" pitchFamily="34" charset="0"/>
                <a:ea typeface="Segoe UI" charset="0"/>
                <a:cs typeface="Arial" panose="020B0604020202020204" pitchFamily="34" charset="0"/>
              </a:rPr>
              <a:t>//</a:t>
            </a:r>
            <a:r>
              <a:rPr lang="nb-NO" sz="800" dirty="0">
                <a:solidFill>
                  <a:schemeClr val="tx1">
                    <a:lumMod val="40000"/>
                    <a:lumOff val="60000"/>
                  </a:schemeClr>
                </a:solidFill>
                <a:latin typeface="Arial" panose="020B0604020202020204" pitchFamily="34" charset="0"/>
                <a:ea typeface="Segoe UI" charset="0"/>
                <a:cs typeface="Arial" panose="020B0604020202020204" pitchFamily="34" charset="0"/>
              </a:rPr>
              <a:t> </a:t>
            </a:r>
            <a:r>
              <a:rPr lang="nb-NO" sz="800" dirty="0">
                <a:solidFill>
                  <a:schemeClr val="tx2"/>
                </a:solidFill>
                <a:latin typeface="Arial" panose="020B0604020202020204" pitchFamily="34" charset="0"/>
                <a:ea typeface="Segoe UI" charset="0"/>
                <a:cs typeface="Arial" panose="020B0604020202020204" pitchFamily="34" charset="0"/>
              </a:rPr>
              <a:t>NAV</a:t>
            </a:r>
          </a:p>
        </p:txBody>
      </p:sp>
    </p:spTree>
    <p:extLst>
      <p:ext uri="{BB962C8B-B14F-4D97-AF65-F5344CB8AC3E}">
        <p14:creationId xmlns:p14="http://schemas.microsoft.com/office/powerpoint/2010/main" val="183217326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  <p:sldLayoutId id="2147483687" r:id="rId12"/>
    <p:sldLayoutId id="2147483688" r:id="rId13"/>
    <p:sldLayoutId id="2147483689" r:id="rId14"/>
    <p:sldLayoutId id="2147483690" r:id="rId15"/>
    <p:sldLayoutId id="2147483691" r:id="rId16"/>
    <p:sldLayoutId id="2147483692" r:id="rId17"/>
    <p:sldLayoutId id="2147483693" r:id="rId18"/>
    <p:sldLayoutId id="2147483649" r:id="rId19"/>
    <p:sldLayoutId id="2147483660" r:id="rId20"/>
    <p:sldLayoutId id="2147483651" r:id="rId21"/>
    <p:sldLayoutId id="2147483661" r:id="rId22"/>
    <p:sldLayoutId id="2147483662" r:id="rId23"/>
    <p:sldLayoutId id="2147483670" r:id="rId24"/>
    <p:sldLayoutId id="2147483671" r:id="rId25"/>
    <p:sldLayoutId id="2147483663" r:id="rId26"/>
    <p:sldLayoutId id="2147483669" r:id="rId27"/>
    <p:sldLayoutId id="2147483672" r:id="rId28"/>
    <p:sldLayoutId id="2147483673" r:id="rId29"/>
    <p:sldLayoutId id="2147483674" r:id="rId30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gradFill flip="none" rotWithShape="1">
            <a:gsLst>
              <a:gs pos="0">
                <a:schemeClr val="tx1"/>
              </a:gs>
              <a:gs pos="100000">
                <a:schemeClr val="tx1">
                  <a:lumMod val="6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65000"/>
                <a:lumOff val="35000"/>
                <a:alpha val="40000"/>
              </a:schemeClr>
            </a:glow>
            <a:outerShdw blurRad="28575" dist="38100" dir="1404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20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8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6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8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179B299A-B9A3-4986-E3C8-F2E1DE7D73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32320" y="609600"/>
            <a:ext cx="4907280" cy="486476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000" dirty="0" err="1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Utfordringer</a:t>
            </a:r>
            <a:r>
              <a:rPr lang="en-US" sz="4000" dirty="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 I </a:t>
            </a:r>
            <a:r>
              <a:rPr lang="en-US" sz="4000" dirty="0" err="1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hverdagen</a:t>
            </a:r>
            <a:r>
              <a:rPr lang="en-US" sz="4000" dirty="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 </a:t>
            </a:r>
            <a:r>
              <a:rPr lang="en-US" sz="4000" dirty="0" err="1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når</a:t>
            </a:r>
            <a:r>
              <a:rPr lang="en-US" sz="4000" dirty="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 </a:t>
            </a:r>
            <a:r>
              <a:rPr lang="en-US" sz="4000" dirty="0" err="1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helsetjenestene</a:t>
            </a:r>
            <a:r>
              <a:rPr lang="en-US" sz="4000" dirty="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 og nav </a:t>
            </a:r>
            <a:r>
              <a:rPr lang="en-US" sz="4000" dirty="0" err="1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skal</a:t>
            </a:r>
            <a:r>
              <a:rPr lang="en-US" sz="4000" dirty="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 </a:t>
            </a:r>
            <a:r>
              <a:rPr lang="en-US" sz="4000" dirty="0" err="1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samarbeide</a:t>
            </a:r>
            <a:r>
              <a:rPr lang="en-US" sz="4000" dirty="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 om </a:t>
            </a:r>
            <a:r>
              <a:rPr lang="en-US" sz="4000" dirty="0" err="1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arbeid</a:t>
            </a:r>
            <a:endParaRPr lang="en-US" sz="4000" dirty="0">
              <a:effectLst>
                <a:glow rad="38100">
                  <a:schemeClr val="bg1">
                    <a:lumMod val="65000"/>
                    <a:lumOff val="35000"/>
                    <a:alpha val="50000"/>
                  </a:schemeClr>
                </a:glow>
                <a:outerShdw blurRad="28575" dist="31750" dir="13200000" algn="tl" rotWithShape="0">
                  <a:srgbClr val="000000">
                    <a:alpha val="25000"/>
                  </a:srgbClr>
                </a:outerShdw>
              </a:effectLst>
            </a:endParaRPr>
          </a:p>
        </p:txBody>
      </p:sp>
      <p:pic>
        <p:nvPicPr>
          <p:cNvPr id="3" name="Plassholder for bilde 2" descr="Et bilde som inneholder tekst, håndskrift, brev, grunn&#10;&#10;Automatisk generert beskrivelse">
            <a:extLst>
              <a:ext uri="{FF2B5EF4-FFF2-40B4-BE49-F238E27FC236}">
                <a16:creationId xmlns:a16="http://schemas.microsoft.com/office/drawing/2014/main" id="{3ECF56D7-9742-23F0-0753-F67F65247E5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8000" r="8000"/>
          <a:stretch/>
        </p:blipFill>
        <p:spPr>
          <a:xfrm>
            <a:off x="1303807" y="639905"/>
            <a:ext cx="5581878" cy="5581878"/>
          </a:xfrm>
          <a:prstGeom prst="roundRect">
            <a:avLst>
              <a:gd name="adj" fmla="val 3517"/>
            </a:avLst>
          </a:prstGeom>
          <a:noFill/>
          <a:ln w="38100">
            <a:gradFill flip="none" rotWithShape="1">
              <a:gsLst>
                <a:gs pos="0">
                  <a:srgbClr val="363D46"/>
                </a:gs>
                <a:gs pos="100000">
                  <a:srgbClr val="363D46">
                    <a:lumMod val="75000"/>
                  </a:srgb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</p:pic>
    </p:spTree>
    <p:extLst>
      <p:ext uri="{BB962C8B-B14F-4D97-AF65-F5344CB8AC3E}">
        <p14:creationId xmlns:p14="http://schemas.microsoft.com/office/powerpoint/2010/main" val="5005824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tel 4">
            <a:extLst>
              <a:ext uri="{FF2B5EF4-FFF2-40B4-BE49-F238E27FC236}">
                <a16:creationId xmlns:a16="http://schemas.microsoft.com/office/drawing/2014/main" id="{83CEC573-0C8F-33C0-4491-71AE5EAFCB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Selvfølgelig kan vi samarbeide – men det har sine utfordringer</a:t>
            </a:r>
          </a:p>
        </p:txBody>
      </p:sp>
      <p:sp>
        <p:nvSpPr>
          <p:cNvPr id="7" name="Plassholder for innhold 6">
            <a:extLst>
              <a:ext uri="{FF2B5EF4-FFF2-40B4-BE49-F238E27FC236}">
                <a16:creationId xmlns:a16="http://schemas.microsoft.com/office/drawing/2014/main" id="{05455FDA-F624-6B70-9F64-4F61C46285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nb-NO" dirty="0"/>
              <a:t>Nav – loven</a:t>
            </a:r>
          </a:p>
          <a:p>
            <a:r>
              <a:rPr lang="nb-NO" dirty="0"/>
              <a:t>Forvaltningsloven</a:t>
            </a:r>
          </a:p>
          <a:p>
            <a:r>
              <a:rPr lang="nb-NO" dirty="0"/>
              <a:t>Kommuneloven</a:t>
            </a:r>
          </a:p>
          <a:p>
            <a:r>
              <a:rPr lang="nb-NO" dirty="0"/>
              <a:t>Sosialtjenesteloven</a:t>
            </a:r>
          </a:p>
          <a:p>
            <a:r>
              <a:rPr lang="nb-NO" dirty="0"/>
              <a:t>Kommunale og statlige tjenester – to styringslinjer</a:t>
            </a:r>
          </a:p>
          <a:p>
            <a:r>
              <a:rPr lang="nb-NO" dirty="0"/>
              <a:t>Forskjellige forvaltningsnivåer (lokalkontor, Nav arbeid og ytelser, klage og ankeenheten, trygderetten)</a:t>
            </a:r>
          </a:p>
        </p:txBody>
      </p:sp>
      <p:sp>
        <p:nvSpPr>
          <p:cNvPr id="8" name="Plassholder for innhold 7">
            <a:extLst>
              <a:ext uri="{FF2B5EF4-FFF2-40B4-BE49-F238E27FC236}">
                <a16:creationId xmlns:a16="http://schemas.microsoft.com/office/drawing/2014/main" id="{51F69671-DA1E-014E-DA39-4F0FBDE058F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nb-NO" dirty="0"/>
              <a:t>Helse- og omsorgstjenesteloven</a:t>
            </a:r>
          </a:p>
          <a:p>
            <a:r>
              <a:rPr lang="nb-NO" dirty="0"/>
              <a:t>Pasient- og brukerrettighetsloven</a:t>
            </a:r>
          </a:p>
          <a:p>
            <a:r>
              <a:rPr lang="nb-NO" dirty="0"/>
              <a:t>Helsepersonelloven</a:t>
            </a:r>
          </a:p>
          <a:p>
            <a:r>
              <a:rPr lang="nb-NO" dirty="0"/>
              <a:t>Folketrygdloven</a:t>
            </a:r>
          </a:p>
          <a:p>
            <a:r>
              <a:rPr lang="nb-NO" dirty="0"/>
              <a:t>Spesialisthelsetjenesteloven</a:t>
            </a:r>
          </a:p>
          <a:p>
            <a:r>
              <a:rPr lang="nb-NO" dirty="0"/>
              <a:t>Psykisk helsevernloven</a:t>
            </a:r>
          </a:p>
          <a:p>
            <a:r>
              <a:rPr lang="nb-NO" dirty="0"/>
              <a:t>Spesialisthelsetjenesten, primærhelsetjenesten, </a:t>
            </a:r>
            <a:r>
              <a:rPr lang="nb-NO" dirty="0" err="1"/>
              <a:t>semi</a:t>
            </a:r>
            <a:r>
              <a:rPr lang="nb-NO" dirty="0"/>
              <a:t>-private og helprivate aktører, hvem/hva kan sies å være en behandler?</a:t>
            </a:r>
          </a:p>
        </p:txBody>
      </p:sp>
    </p:spTree>
    <p:extLst>
      <p:ext uri="{BB962C8B-B14F-4D97-AF65-F5344CB8AC3E}">
        <p14:creationId xmlns:p14="http://schemas.microsoft.com/office/powerpoint/2010/main" val="36594590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727DB1C-319F-AD7E-937C-6EA82002DE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5650" y="1354347"/>
            <a:ext cx="6736705" cy="482261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i="1" dirty="0"/>
              <a:t>«jeg beskytter mine pasienter mot Nav sine tiltak»</a:t>
            </a:r>
          </a:p>
          <a:p>
            <a:pPr marL="0" indent="0">
              <a:buNone/>
            </a:pPr>
            <a:r>
              <a:rPr lang="nb-NO" sz="1300" i="1" dirty="0"/>
              <a:t>Sitat fra et møte med en behandler</a:t>
            </a:r>
          </a:p>
          <a:p>
            <a:pPr marL="0" indent="0">
              <a:buNone/>
            </a:pPr>
            <a:endParaRPr lang="nb-NO" sz="1300" i="1" dirty="0"/>
          </a:p>
          <a:p>
            <a:pPr marL="0" indent="0">
              <a:buNone/>
            </a:pPr>
            <a:r>
              <a:rPr lang="nb-NO" i="1" dirty="0">
                <a:solidFill>
                  <a:schemeClr val="tx1">
                    <a:lumMod val="85000"/>
                  </a:schemeClr>
                </a:solidFill>
                <a:effectLst/>
              </a:rPr>
              <a:t>«jeg orker ikke å sitte å krangle med pasienter, så om de ønsker en sykmelding skriver jeg ut det, og så får nav avgjøre om de oppfyller vilkårene»</a:t>
            </a:r>
          </a:p>
          <a:p>
            <a:pPr marL="0" indent="0">
              <a:buNone/>
            </a:pPr>
            <a:r>
              <a:rPr lang="nb-NO" sz="1200" i="1" dirty="0">
                <a:solidFill>
                  <a:schemeClr val="tx1">
                    <a:lumMod val="85000"/>
                  </a:schemeClr>
                </a:solidFill>
                <a:effectLst/>
              </a:rPr>
              <a:t>Sitat fra et fastlegemøte</a:t>
            </a:r>
          </a:p>
          <a:p>
            <a:pPr marL="0" indent="0">
              <a:buNone/>
            </a:pPr>
            <a:endParaRPr lang="nb-NO" sz="1300" i="1" dirty="0">
              <a:solidFill>
                <a:schemeClr val="tx1">
                  <a:lumMod val="85000"/>
                </a:schemeClr>
              </a:solidFill>
              <a:effectLst/>
            </a:endParaRPr>
          </a:p>
          <a:p>
            <a:pPr marL="0" indent="0">
              <a:buNone/>
            </a:pPr>
            <a:r>
              <a:rPr lang="nb-NO" dirty="0"/>
              <a:t>Det er ikke aktiviteten behandling vi er ute etter – det er resultatet funksjon</a:t>
            </a:r>
          </a:p>
          <a:p>
            <a:pPr marL="0" indent="0">
              <a:buNone/>
            </a:pPr>
            <a:r>
              <a:rPr lang="nb-NO" sz="1200" i="1" dirty="0"/>
              <a:t>Fritt omskrevet fra «fenriken»</a:t>
            </a:r>
            <a:endParaRPr lang="nb-NO" sz="1300" i="1" dirty="0"/>
          </a:p>
        </p:txBody>
      </p:sp>
      <p:sp>
        <p:nvSpPr>
          <p:cNvPr id="4" name="Tittel 3">
            <a:extLst>
              <a:ext uri="{FF2B5EF4-FFF2-40B4-BE49-F238E27FC236}">
                <a16:creationId xmlns:a16="http://schemas.microsoft.com/office/drawing/2014/main" id="{49F1C8E9-D4D8-BFC8-9891-DC6080D143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Samfunnsoppdraget</a:t>
            </a:r>
          </a:p>
        </p:txBody>
      </p:sp>
      <p:pic>
        <p:nvPicPr>
          <p:cNvPr id="9" name="Plassholder for bilde 8" descr="Et bilde som inneholder utendørs, person, klær, Menneskeansikt&#10;&#10;Automatisk generert beskrivelse">
            <a:extLst>
              <a:ext uri="{FF2B5EF4-FFF2-40B4-BE49-F238E27FC236}">
                <a16:creationId xmlns:a16="http://schemas.microsoft.com/office/drawing/2014/main" id="{E5F5C648-9246-0A58-A8CE-5D0CBC2C73D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l="16772" r="16772"/>
          <a:stretch>
            <a:fillRect/>
          </a:stretch>
        </p:blipFill>
        <p:spPr>
          <a:xfrm>
            <a:off x="6992355" y="1621765"/>
            <a:ext cx="4633587" cy="4633587"/>
          </a:xfrm>
        </p:spPr>
      </p:pic>
    </p:spTree>
    <p:extLst>
      <p:ext uri="{BB962C8B-B14F-4D97-AF65-F5344CB8AC3E}">
        <p14:creationId xmlns:p14="http://schemas.microsoft.com/office/powerpoint/2010/main" val="27217664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1715735-AADD-45D5-1E60-D5739DC582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arbeid og (u)helse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3597C345-CEEF-9367-41BB-63142681AD8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48573" y="2666999"/>
            <a:ext cx="4508589" cy="3124201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nb-NO" dirty="0"/>
              <a:t>Legemeldt sykefravær </a:t>
            </a:r>
          </a:p>
          <a:p>
            <a:pPr marL="0" indent="0">
              <a:buNone/>
            </a:pPr>
            <a:r>
              <a:rPr lang="nb-NO" dirty="0"/>
              <a:t>– tapte dagsverk</a:t>
            </a:r>
          </a:p>
          <a:p>
            <a:r>
              <a:rPr lang="nb-NO" dirty="0"/>
              <a:t>2019		26,7 mill.</a:t>
            </a:r>
          </a:p>
          <a:p>
            <a:r>
              <a:rPr lang="nb-NO" dirty="0"/>
              <a:t>2020		28,6 mill.</a:t>
            </a:r>
          </a:p>
          <a:p>
            <a:r>
              <a:rPr lang="nb-NO" dirty="0"/>
              <a:t>2021		29,4 mill.</a:t>
            </a:r>
          </a:p>
          <a:p>
            <a:r>
              <a:rPr lang="nb-NO" dirty="0"/>
              <a:t>2022		31,5 mill.</a:t>
            </a:r>
          </a:p>
          <a:p>
            <a:r>
              <a:rPr lang="nb-NO" dirty="0"/>
              <a:t>2023		32,5 mill.</a:t>
            </a:r>
          </a:p>
          <a:p>
            <a:r>
              <a:rPr lang="nb-NO" dirty="0"/>
              <a:t>2024		33,8 mill.</a:t>
            </a:r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BE10A87B-5D12-396A-0770-B4CA66B443B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667225" y="2667000"/>
            <a:ext cx="5249463" cy="31242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nb-NO" dirty="0"/>
              <a:t>Arbeidsavklaringspenger 2022</a:t>
            </a:r>
          </a:p>
          <a:p>
            <a:r>
              <a:rPr lang="nb-NO" dirty="0"/>
              <a:t>Totalt :	155 034 (43,3 % psykiske lidelser)</a:t>
            </a:r>
          </a:p>
          <a:p>
            <a:r>
              <a:rPr lang="nb-NO" dirty="0"/>
              <a:t>Tilgang: 	63 494</a:t>
            </a:r>
          </a:p>
          <a:p>
            <a:r>
              <a:rPr lang="nb-NO" dirty="0"/>
              <a:t>Avgang:	54 570</a:t>
            </a:r>
          </a:p>
          <a:p>
            <a:r>
              <a:rPr lang="nb-NO" dirty="0"/>
              <a:t>Status 6 mnd. etter avgang</a:t>
            </a:r>
          </a:p>
          <a:p>
            <a:pPr lvl="1"/>
            <a:r>
              <a:rPr lang="nb-NO" dirty="0"/>
              <a:t>19,2 % kun arbeid</a:t>
            </a:r>
          </a:p>
          <a:p>
            <a:pPr lvl="1"/>
            <a:r>
              <a:rPr lang="nb-NO" dirty="0"/>
              <a:t>21,6 % Arbeid og ytelse</a:t>
            </a:r>
          </a:p>
          <a:p>
            <a:pPr lvl="1"/>
            <a:r>
              <a:rPr lang="nb-NO" dirty="0"/>
              <a:t>Annet (ikke arbeid) 59,2 %</a:t>
            </a:r>
          </a:p>
          <a:p>
            <a:pPr marL="457200" lvl="1" indent="0">
              <a:buNone/>
            </a:pPr>
            <a:endParaRPr lang="nb-NO" dirty="0"/>
          </a:p>
        </p:txBody>
      </p:sp>
      <p:sp>
        <p:nvSpPr>
          <p:cNvPr id="6" name="Plassholder for innhold 3">
            <a:extLst>
              <a:ext uri="{FF2B5EF4-FFF2-40B4-BE49-F238E27FC236}">
                <a16:creationId xmlns:a16="http://schemas.microsoft.com/office/drawing/2014/main" id="{528E1E28-3EF6-0244-6460-350ED7B9B4B6}"/>
              </a:ext>
            </a:extLst>
          </p:cNvPr>
          <p:cNvSpPr txBox="1">
            <a:spLocks/>
          </p:cNvSpPr>
          <p:nvPr/>
        </p:nvSpPr>
        <p:spPr>
          <a:xfrm>
            <a:off x="9221562" y="2666998"/>
            <a:ext cx="2984891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Char char="•"/>
              <a:defRPr sz="18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Char char="•"/>
              <a:defRPr sz="16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Char char="•"/>
              <a:defRPr sz="14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nb-NO" dirty="0"/>
              <a:t>Antall uføretrygdede</a:t>
            </a:r>
          </a:p>
          <a:p>
            <a:pPr marL="0" indent="0">
              <a:buFont typeface="Arial"/>
              <a:buNone/>
            </a:pPr>
            <a:endParaRPr lang="nb-NO" dirty="0"/>
          </a:p>
          <a:p>
            <a:r>
              <a:rPr lang="nb-NO" dirty="0"/>
              <a:t>2019		340 000</a:t>
            </a:r>
          </a:p>
          <a:p>
            <a:r>
              <a:rPr lang="nb-NO" dirty="0"/>
              <a:t>2020		357 000</a:t>
            </a:r>
          </a:p>
          <a:p>
            <a:r>
              <a:rPr lang="nb-NO" dirty="0"/>
              <a:t>2021		359 000</a:t>
            </a:r>
          </a:p>
          <a:p>
            <a:r>
              <a:rPr lang="nb-NO" dirty="0"/>
              <a:t>2022		362 000</a:t>
            </a:r>
          </a:p>
          <a:p>
            <a:r>
              <a:rPr lang="nb-NO" dirty="0"/>
              <a:t>2023		366 000</a:t>
            </a:r>
          </a:p>
          <a:p>
            <a:r>
              <a:rPr lang="nb-NO" dirty="0"/>
              <a:t>2024		369 000</a:t>
            </a:r>
          </a:p>
        </p:txBody>
      </p:sp>
    </p:spTree>
    <p:extLst>
      <p:ext uri="{BB962C8B-B14F-4D97-AF65-F5344CB8AC3E}">
        <p14:creationId xmlns:p14="http://schemas.microsoft.com/office/powerpoint/2010/main" val="2046563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352A9063-550D-5F16-8B3D-9DB168ACDB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468582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kern="120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6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rPr>
              <a:t>IPS Follo</a:t>
            </a:r>
          </a:p>
        </p:txBody>
      </p:sp>
      <p:graphicFrame>
        <p:nvGraphicFramePr>
          <p:cNvPr id="13" name="Plassholder for innhold 2">
            <a:extLst>
              <a:ext uri="{FF2B5EF4-FFF2-40B4-BE49-F238E27FC236}">
                <a16:creationId xmlns:a16="http://schemas.microsoft.com/office/drawing/2014/main" id="{78CA433C-4CCF-F7A0-EDCD-065B03A7270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47834113"/>
              </p:ext>
            </p:extLst>
          </p:nvPr>
        </p:nvGraphicFramePr>
        <p:xfrm>
          <a:off x="1141413" y="1666875"/>
          <a:ext cx="9974262" cy="46862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0860824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0CB07AD9-6786-020A-2B39-14F641A01A7B}"/>
              </a:ext>
            </a:extLst>
          </p:cNvPr>
          <p:cNvSpPr/>
          <p:nvPr/>
        </p:nvSpPr>
        <p:spPr>
          <a:xfrm>
            <a:off x="3800475" y="2143125"/>
            <a:ext cx="4305300" cy="92964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Metodeveileder (NAV Nordre Follo)</a:t>
            </a:r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933C882F-9ABD-AD48-8B74-168588507DF2}"/>
              </a:ext>
            </a:extLst>
          </p:cNvPr>
          <p:cNvSpPr/>
          <p:nvPr/>
        </p:nvSpPr>
        <p:spPr>
          <a:xfrm>
            <a:off x="114300" y="3676650"/>
            <a:ext cx="3686175" cy="238125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Interkommunalt FACT</a:t>
            </a:r>
          </a:p>
          <a:p>
            <a:pPr algn="ctr"/>
            <a:r>
              <a:rPr lang="nb-NO" dirty="0"/>
              <a:t>Jobbspesialist NAV Nesodden</a:t>
            </a:r>
          </a:p>
          <a:p>
            <a:pPr algn="ctr"/>
            <a:r>
              <a:rPr lang="nb-NO" dirty="0"/>
              <a:t>Case managere fra 3 kommuner, behandlere fra Follo DPS</a:t>
            </a:r>
          </a:p>
          <a:p>
            <a:pPr algn="ctr"/>
            <a:endParaRPr lang="nb-NO" dirty="0"/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7B45B789-932D-DDDC-D3B1-A998719798D7}"/>
              </a:ext>
            </a:extLst>
          </p:cNvPr>
          <p:cNvSpPr/>
          <p:nvPr/>
        </p:nvSpPr>
        <p:spPr>
          <a:xfrm>
            <a:off x="8105776" y="3676650"/>
            <a:ext cx="3852860" cy="238125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FACT Nordre Follo</a:t>
            </a:r>
          </a:p>
          <a:p>
            <a:pPr algn="ctr"/>
            <a:r>
              <a:rPr lang="nb-NO" dirty="0"/>
              <a:t>Jobbspesialist NAV Nordre Follo</a:t>
            </a:r>
          </a:p>
          <a:p>
            <a:pPr algn="ctr"/>
            <a:r>
              <a:rPr lang="nb-NO" dirty="0"/>
              <a:t>Case managere Nordre Follo</a:t>
            </a:r>
          </a:p>
          <a:p>
            <a:pPr algn="ctr"/>
            <a:r>
              <a:rPr lang="nb-NO" dirty="0"/>
              <a:t>Behandlere Follo DPS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B43CC1E0-C8CE-AE65-E6BD-67E69FD23FB0}"/>
              </a:ext>
            </a:extLst>
          </p:cNvPr>
          <p:cNvSpPr/>
          <p:nvPr/>
        </p:nvSpPr>
        <p:spPr>
          <a:xfrm>
            <a:off x="4295776" y="3676650"/>
            <a:ext cx="3429000" cy="238125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TIRE Follo DPS</a:t>
            </a:r>
          </a:p>
          <a:p>
            <a:pPr algn="ctr"/>
            <a:r>
              <a:rPr lang="nb-NO" dirty="0"/>
              <a:t>Jobbspesialister NAV Nordre Follo &amp; NAV Ås</a:t>
            </a:r>
          </a:p>
          <a:p>
            <a:pPr algn="ctr"/>
            <a:r>
              <a:rPr lang="nb-NO" dirty="0"/>
              <a:t>Behandlere Follo DPS</a:t>
            </a:r>
          </a:p>
        </p:txBody>
      </p:sp>
      <p:sp>
        <p:nvSpPr>
          <p:cNvPr id="11" name="Rektangel 10">
            <a:extLst>
              <a:ext uri="{FF2B5EF4-FFF2-40B4-BE49-F238E27FC236}">
                <a16:creationId xmlns:a16="http://schemas.microsoft.com/office/drawing/2014/main" id="{E9627A7E-823D-1E89-D081-A60D8FA5F77D}"/>
              </a:ext>
            </a:extLst>
          </p:cNvPr>
          <p:cNvSpPr/>
          <p:nvPr/>
        </p:nvSpPr>
        <p:spPr>
          <a:xfrm>
            <a:off x="304799" y="419100"/>
            <a:ext cx="4667251" cy="12192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Styringsgruppe</a:t>
            </a:r>
          </a:p>
          <a:p>
            <a:pPr algn="ctr"/>
            <a:r>
              <a:rPr lang="nb-NO" dirty="0"/>
              <a:t>NAV – ledere, 1 kommuneoverlege, USAP (NAV Øst-Viken)</a:t>
            </a:r>
          </a:p>
        </p:txBody>
      </p:sp>
      <p:sp>
        <p:nvSpPr>
          <p:cNvPr id="12" name="Rektangel 11">
            <a:extLst>
              <a:ext uri="{FF2B5EF4-FFF2-40B4-BE49-F238E27FC236}">
                <a16:creationId xmlns:a16="http://schemas.microsoft.com/office/drawing/2014/main" id="{7694CF77-5E43-523E-C44C-BF9DDC50F10E}"/>
              </a:ext>
            </a:extLst>
          </p:cNvPr>
          <p:cNvSpPr/>
          <p:nvPr/>
        </p:nvSpPr>
        <p:spPr>
          <a:xfrm>
            <a:off x="6934200" y="419100"/>
            <a:ext cx="4810125" cy="12192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Faglig ledelse</a:t>
            </a:r>
          </a:p>
          <a:p>
            <a:pPr algn="ctr"/>
            <a:r>
              <a:rPr lang="nb-NO" dirty="0"/>
              <a:t>USAP (NAV Øst – Viken)</a:t>
            </a:r>
          </a:p>
        </p:txBody>
      </p:sp>
      <p:cxnSp>
        <p:nvCxnSpPr>
          <p:cNvPr id="14" name="Rett linje 13">
            <a:extLst>
              <a:ext uri="{FF2B5EF4-FFF2-40B4-BE49-F238E27FC236}">
                <a16:creationId xmlns:a16="http://schemas.microsoft.com/office/drawing/2014/main" id="{35CC2806-2821-A975-D806-CB2D74A5F112}"/>
              </a:ext>
            </a:extLst>
          </p:cNvPr>
          <p:cNvCxnSpPr/>
          <p:nvPr/>
        </p:nvCxnSpPr>
        <p:spPr>
          <a:xfrm>
            <a:off x="4972050" y="1219200"/>
            <a:ext cx="1962150" cy="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6" name="Rett linje 15">
            <a:extLst>
              <a:ext uri="{FF2B5EF4-FFF2-40B4-BE49-F238E27FC236}">
                <a16:creationId xmlns:a16="http://schemas.microsoft.com/office/drawing/2014/main" id="{7912A377-F543-82D5-5015-E9063F94E0EF}"/>
              </a:ext>
            </a:extLst>
          </p:cNvPr>
          <p:cNvCxnSpPr/>
          <p:nvPr/>
        </p:nvCxnSpPr>
        <p:spPr>
          <a:xfrm>
            <a:off x="4381500" y="1638300"/>
            <a:ext cx="0" cy="504825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8" name="Rett linje 17">
            <a:extLst>
              <a:ext uri="{FF2B5EF4-FFF2-40B4-BE49-F238E27FC236}">
                <a16:creationId xmlns:a16="http://schemas.microsoft.com/office/drawing/2014/main" id="{BA93FDC6-B7E9-1EFC-1D3F-039DEB85BFE6}"/>
              </a:ext>
            </a:extLst>
          </p:cNvPr>
          <p:cNvCxnSpPr/>
          <p:nvPr/>
        </p:nvCxnSpPr>
        <p:spPr>
          <a:xfrm>
            <a:off x="7543800" y="1638300"/>
            <a:ext cx="0" cy="504825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0" name="Rett linje 19">
            <a:extLst>
              <a:ext uri="{FF2B5EF4-FFF2-40B4-BE49-F238E27FC236}">
                <a16:creationId xmlns:a16="http://schemas.microsoft.com/office/drawing/2014/main" id="{2D125731-FB5F-D902-4BFF-25D205CEE998}"/>
              </a:ext>
            </a:extLst>
          </p:cNvPr>
          <p:cNvCxnSpPr/>
          <p:nvPr/>
        </p:nvCxnSpPr>
        <p:spPr>
          <a:xfrm flipV="1">
            <a:off x="2514600" y="1638300"/>
            <a:ext cx="0" cy="203835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2" name="Rett linje 21">
            <a:extLst>
              <a:ext uri="{FF2B5EF4-FFF2-40B4-BE49-F238E27FC236}">
                <a16:creationId xmlns:a16="http://schemas.microsoft.com/office/drawing/2014/main" id="{1B8EB452-F4DE-9479-DB7D-188CDC36CCA6}"/>
              </a:ext>
            </a:extLst>
          </p:cNvPr>
          <p:cNvCxnSpPr/>
          <p:nvPr/>
        </p:nvCxnSpPr>
        <p:spPr>
          <a:xfrm flipV="1">
            <a:off x="2647950" y="3072765"/>
            <a:ext cx="1400175" cy="603885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3" name="Rektangel 22">
            <a:extLst>
              <a:ext uri="{FF2B5EF4-FFF2-40B4-BE49-F238E27FC236}">
                <a16:creationId xmlns:a16="http://schemas.microsoft.com/office/drawing/2014/main" id="{A57B0B36-AB83-3853-2A9B-476533101488}"/>
              </a:ext>
            </a:extLst>
          </p:cNvPr>
          <p:cNvSpPr/>
          <p:nvPr/>
        </p:nvSpPr>
        <p:spPr>
          <a:xfrm>
            <a:off x="114300" y="2047875"/>
            <a:ext cx="2266946" cy="138112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Psykisk hele og rus i Nesodden, Ås og Frogn kommuner.</a:t>
            </a:r>
          </a:p>
          <a:p>
            <a:pPr algn="ctr"/>
            <a:r>
              <a:rPr lang="nb-NO" dirty="0"/>
              <a:t>Follo DPS</a:t>
            </a:r>
          </a:p>
        </p:txBody>
      </p:sp>
      <p:cxnSp>
        <p:nvCxnSpPr>
          <p:cNvPr id="25" name="Rett linje 24">
            <a:extLst>
              <a:ext uri="{FF2B5EF4-FFF2-40B4-BE49-F238E27FC236}">
                <a16:creationId xmlns:a16="http://schemas.microsoft.com/office/drawing/2014/main" id="{32356FC2-2AE5-034A-02A6-D1A6B0194AC0}"/>
              </a:ext>
            </a:extLst>
          </p:cNvPr>
          <p:cNvCxnSpPr>
            <a:cxnSpLocks/>
          </p:cNvCxnSpPr>
          <p:nvPr/>
        </p:nvCxnSpPr>
        <p:spPr>
          <a:xfrm flipH="1" flipV="1">
            <a:off x="2047878" y="3429000"/>
            <a:ext cx="252413" cy="24765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7" name="Rektangel 26">
            <a:extLst>
              <a:ext uri="{FF2B5EF4-FFF2-40B4-BE49-F238E27FC236}">
                <a16:creationId xmlns:a16="http://schemas.microsoft.com/office/drawing/2014/main" id="{EE585FCA-1EB8-47C5-B8A0-92422EA80A5E}"/>
              </a:ext>
            </a:extLst>
          </p:cNvPr>
          <p:cNvSpPr/>
          <p:nvPr/>
        </p:nvSpPr>
        <p:spPr>
          <a:xfrm>
            <a:off x="9691689" y="1966912"/>
            <a:ext cx="2266946" cy="138112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Psykisk hele og rus i </a:t>
            </a:r>
            <a:r>
              <a:rPr lang="nb-NO"/>
              <a:t>Nordre Follo kommune.</a:t>
            </a:r>
            <a:endParaRPr lang="nb-NO" dirty="0"/>
          </a:p>
          <a:p>
            <a:pPr algn="ctr"/>
            <a:r>
              <a:rPr lang="nb-NO" dirty="0"/>
              <a:t>Follo DPS</a:t>
            </a:r>
          </a:p>
        </p:txBody>
      </p:sp>
      <p:cxnSp>
        <p:nvCxnSpPr>
          <p:cNvPr id="29" name="Rett linje 28">
            <a:extLst>
              <a:ext uri="{FF2B5EF4-FFF2-40B4-BE49-F238E27FC236}">
                <a16:creationId xmlns:a16="http://schemas.microsoft.com/office/drawing/2014/main" id="{E1BA01A4-76D9-CCCA-7ABB-89BF2C5DFF04}"/>
              </a:ext>
            </a:extLst>
          </p:cNvPr>
          <p:cNvCxnSpPr/>
          <p:nvPr/>
        </p:nvCxnSpPr>
        <p:spPr>
          <a:xfrm>
            <a:off x="7800975" y="3072765"/>
            <a:ext cx="1438275" cy="603885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1" name="Rett linje 30">
            <a:extLst>
              <a:ext uri="{FF2B5EF4-FFF2-40B4-BE49-F238E27FC236}">
                <a16:creationId xmlns:a16="http://schemas.microsoft.com/office/drawing/2014/main" id="{B1092B52-25B0-0E4D-9274-F91E7AFC93F2}"/>
              </a:ext>
            </a:extLst>
          </p:cNvPr>
          <p:cNvCxnSpPr>
            <a:cxnSpLocks/>
            <a:stCxn id="12" idx="2"/>
          </p:cNvCxnSpPr>
          <p:nvPr/>
        </p:nvCxnSpPr>
        <p:spPr>
          <a:xfrm flipH="1">
            <a:off x="9339262" y="1638300"/>
            <a:ext cx="1" cy="203835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4" name="Rett linje 33">
            <a:extLst>
              <a:ext uri="{FF2B5EF4-FFF2-40B4-BE49-F238E27FC236}">
                <a16:creationId xmlns:a16="http://schemas.microsoft.com/office/drawing/2014/main" id="{E204D5DA-5208-26D6-02D8-DE81849AB01C}"/>
              </a:ext>
            </a:extLst>
          </p:cNvPr>
          <p:cNvCxnSpPr/>
          <p:nvPr/>
        </p:nvCxnSpPr>
        <p:spPr>
          <a:xfrm flipV="1">
            <a:off x="9620250" y="3348037"/>
            <a:ext cx="352424" cy="328613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6" name="Rett linje 35">
            <a:extLst>
              <a:ext uri="{FF2B5EF4-FFF2-40B4-BE49-F238E27FC236}">
                <a16:creationId xmlns:a16="http://schemas.microsoft.com/office/drawing/2014/main" id="{22BC8AFB-6A34-8EAC-B294-A5CF742E30CF}"/>
              </a:ext>
            </a:extLst>
          </p:cNvPr>
          <p:cNvCxnSpPr/>
          <p:nvPr/>
        </p:nvCxnSpPr>
        <p:spPr>
          <a:xfrm flipV="1">
            <a:off x="5843586" y="3072765"/>
            <a:ext cx="0" cy="603885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8" name="Rett linje 37">
            <a:extLst>
              <a:ext uri="{FF2B5EF4-FFF2-40B4-BE49-F238E27FC236}">
                <a16:creationId xmlns:a16="http://schemas.microsoft.com/office/drawing/2014/main" id="{E7448831-7C98-4ECC-EBF4-A7C1E9A4BD9F}"/>
              </a:ext>
            </a:extLst>
          </p:cNvPr>
          <p:cNvCxnSpPr/>
          <p:nvPr/>
        </p:nvCxnSpPr>
        <p:spPr>
          <a:xfrm flipH="1">
            <a:off x="3800475" y="4429125"/>
            <a:ext cx="495301" cy="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0" name="Rett linje 39">
            <a:extLst>
              <a:ext uri="{FF2B5EF4-FFF2-40B4-BE49-F238E27FC236}">
                <a16:creationId xmlns:a16="http://schemas.microsoft.com/office/drawing/2014/main" id="{15E2EC5E-2B05-4E0D-A018-2DD19DF3F92E}"/>
              </a:ext>
            </a:extLst>
          </p:cNvPr>
          <p:cNvCxnSpPr/>
          <p:nvPr/>
        </p:nvCxnSpPr>
        <p:spPr>
          <a:xfrm>
            <a:off x="7724776" y="4429125"/>
            <a:ext cx="381000" cy="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2" name="Kobling: vinkel 41">
            <a:extLst>
              <a:ext uri="{FF2B5EF4-FFF2-40B4-BE49-F238E27FC236}">
                <a16:creationId xmlns:a16="http://schemas.microsoft.com/office/drawing/2014/main" id="{5E68034D-1593-9825-51FE-531DAC8A4D41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7149940" y="1839755"/>
            <a:ext cx="2068831" cy="1604962"/>
          </a:xfrm>
          <a:prstGeom prst="bentConnector3">
            <a:avLst>
              <a:gd name="adj1" fmla="val 15930"/>
            </a:avLst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6" name="Kobling: vinkel 45">
            <a:extLst>
              <a:ext uri="{FF2B5EF4-FFF2-40B4-BE49-F238E27FC236}">
                <a16:creationId xmlns:a16="http://schemas.microsoft.com/office/drawing/2014/main" id="{B3FF4C87-410A-4679-3546-1979A940F882}"/>
              </a:ext>
            </a:extLst>
          </p:cNvPr>
          <p:cNvCxnSpPr/>
          <p:nvPr/>
        </p:nvCxnSpPr>
        <p:spPr>
          <a:xfrm rot="16200000" flipH="1">
            <a:off x="2900362" y="1843085"/>
            <a:ext cx="2038350" cy="1628779"/>
          </a:xfrm>
          <a:prstGeom prst="bentConnector3">
            <a:avLst>
              <a:gd name="adj1" fmla="val 84580"/>
            </a:avLst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70" name="Rett linje 69">
            <a:extLst>
              <a:ext uri="{FF2B5EF4-FFF2-40B4-BE49-F238E27FC236}">
                <a16:creationId xmlns:a16="http://schemas.microsoft.com/office/drawing/2014/main" id="{C73E3F3C-2673-A0BA-522F-A6740C310A98}"/>
              </a:ext>
            </a:extLst>
          </p:cNvPr>
          <p:cNvCxnSpPr/>
          <p:nvPr/>
        </p:nvCxnSpPr>
        <p:spPr>
          <a:xfrm flipV="1">
            <a:off x="3348037" y="1890712"/>
            <a:ext cx="0" cy="1785938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72" name="Rett linje 71">
            <a:extLst>
              <a:ext uri="{FF2B5EF4-FFF2-40B4-BE49-F238E27FC236}">
                <a16:creationId xmlns:a16="http://schemas.microsoft.com/office/drawing/2014/main" id="{E1010D28-34FD-DF51-DC4B-E0414FDE953E}"/>
              </a:ext>
            </a:extLst>
          </p:cNvPr>
          <p:cNvCxnSpPr/>
          <p:nvPr/>
        </p:nvCxnSpPr>
        <p:spPr>
          <a:xfrm>
            <a:off x="3348037" y="1890712"/>
            <a:ext cx="3767138" cy="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74" name="Rett linje 73">
            <a:extLst>
              <a:ext uri="{FF2B5EF4-FFF2-40B4-BE49-F238E27FC236}">
                <a16:creationId xmlns:a16="http://schemas.microsoft.com/office/drawing/2014/main" id="{456FC654-D1B7-69D7-8E09-605D3EC0C33D}"/>
              </a:ext>
            </a:extLst>
          </p:cNvPr>
          <p:cNvCxnSpPr/>
          <p:nvPr/>
        </p:nvCxnSpPr>
        <p:spPr>
          <a:xfrm flipV="1">
            <a:off x="7115175" y="1638299"/>
            <a:ext cx="0" cy="252413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" name="Rett linje 2">
            <a:extLst>
              <a:ext uri="{FF2B5EF4-FFF2-40B4-BE49-F238E27FC236}">
                <a16:creationId xmlns:a16="http://schemas.microsoft.com/office/drawing/2014/main" id="{DC58CA51-89B5-AB50-3E1D-6CA81BB8E0AE}"/>
              </a:ext>
            </a:extLst>
          </p:cNvPr>
          <p:cNvCxnSpPr/>
          <p:nvPr/>
        </p:nvCxnSpPr>
        <p:spPr>
          <a:xfrm>
            <a:off x="2381246" y="2562045"/>
            <a:ext cx="1419229" cy="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9" name="Rett linje 18">
            <a:extLst>
              <a:ext uri="{FF2B5EF4-FFF2-40B4-BE49-F238E27FC236}">
                <a16:creationId xmlns:a16="http://schemas.microsoft.com/office/drawing/2014/main" id="{FDD3A8A9-62CE-6623-C361-C7C62B1387C2}"/>
              </a:ext>
            </a:extLst>
          </p:cNvPr>
          <p:cNvCxnSpPr>
            <a:stCxn id="27" idx="1"/>
          </p:cNvCxnSpPr>
          <p:nvPr/>
        </p:nvCxnSpPr>
        <p:spPr>
          <a:xfrm flipH="1" flipV="1">
            <a:off x="8105776" y="2656936"/>
            <a:ext cx="1585913" cy="539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954012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6E3E291-5AA8-B427-1EC8-E70498D3D7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Samarbeider vi på en hensiktsmessig måte?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997F875-45DD-3DC7-CF52-86BD242E8F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3" y="2346385"/>
            <a:ext cx="9905998" cy="4168715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0" i="0" dirty="0">
                <a:solidFill>
                  <a:schemeClr val="tx1">
                    <a:lumMod val="85000"/>
                  </a:schemeClr>
                </a:solidFill>
                <a:effectLst/>
              </a:rPr>
              <a:t>Turnover rate of employment specialists (45.0%) was significantly higher than the average turnover rate of other occupations in the public sector (27.1%) in the same geographical regions… The decision to quit is a gradual process consisting </a:t>
            </a:r>
            <a:r>
              <a:rPr lang="en-US" b="0" i="0">
                <a:solidFill>
                  <a:schemeClr val="tx1">
                    <a:lumMod val="85000"/>
                  </a:schemeClr>
                </a:solidFill>
                <a:effectLst/>
              </a:rPr>
              <a:t>of draining </a:t>
            </a:r>
            <a:r>
              <a:rPr lang="en-US" b="0" i="0" dirty="0">
                <a:solidFill>
                  <a:schemeClr val="tx1">
                    <a:lumMod val="85000"/>
                  </a:schemeClr>
                </a:solidFill>
                <a:effectLst/>
              </a:rPr>
              <a:t>factors outweighing nourishing factors. </a:t>
            </a:r>
          </a:p>
          <a:p>
            <a:pPr marL="0" indent="0">
              <a:buNone/>
            </a:pPr>
            <a:r>
              <a:rPr lang="en-US" b="0" i="0" dirty="0">
                <a:solidFill>
                  <a:schemeClr val="tx1">
                    <a:lumMod val="85000"/>
                  </a:schemeClr>
                </a:solidFill>
                <a:effectLst/>
              </a:rPr>
              <a:t>five factors remained significantly associated with turnover intentions: </a:t>
            </a:r>
          </a:p>
          <a:p>
            <a:pPr lvl="1"/>
            <a:r>
              <a:rPr lang="en-US" b="0" i="0" dirty="0">
                <a:solidFill>
                  <a:schemeClr val="tx1">
                    <a:lumMod val="85000"/>
                  </a:schemeClr>
                </a:solidFill>
                <a:effectLst/>
              </a:rPr>
              <a:t>general job satisfaction</a:t>
            </a:r>
          </a:p>
          <a:p>
            <a:pPr lvl="1"/>
            <a:r>
              <a:rPr lang="en-US" b="0" i="0" dirty="0">
                <a:solidFill>
                  <a:schemeClr val="tx1">
                    <a:lumMod val="85000"/>
                  </a:schemeClr>
                </a:solidFill>
                <a:effectLst/>
              </a:rPr>
              <a:t>satisfaction with current work</a:t>
            </a:r>
          </a:p>
          <a:p>
            <a:pPr lvl="1"/>
            <a:r>
              <a:rPr lang="en-US" b="0" i="0" dirty="0">
                <a:solidFill>
                  <a:schemeClr val="tx1">
                    <a:lumMod val="85000"/>
                  </a:schemeClr>
                </a:solidFill>
                <a:effectLst/>
              </a:rPr>
              <a:t>satisfaction with supervision </a:t>
            </a:r>
          </a:p>
          <a:p>
            <a:pPr lvl="1"/>
            <a:r>
              <a:rPr lang="en-US" b="0" i="0" dirty="0">
                <a:solidFill>
                  <a:schemeClr val="tx1">
                    <a:lumMod val="85000"/>
                  </a:schemeClr>
                </a:solidFill>
                <a:effectLst/>
              </a:rPr>
              <a:t>work meaningfulness </a:t>
            </a:r>
          </a:p>
          <a:p>
            <a:pPr lvl="1"/>
            <a:r>
              <a:rPr lang="en-US" b="0" i="0" dirty="0">
                <a:solidFill>
                  <a:schemeClr val="tx1">
                    <a:lumMod val="85000"/>
                  </a:schemeClr>
                </a:solidFill>
                <a:effectLst/>
              </a:rPr>
              <a:t>Negative emotionality personality trait</a:t>
            </a:r>
            <a:endParaRPr lang="nb-NO" b="0" i="0" dirty="0">
              <a:solidFill>
                <a:schemeClr val="tx1">
                  <a:lumMod val="85000"/>
                </a:schemeClr>
              </a:solidFill>
              <a:effectLst/>
            </a:endParaRPr>
          </a:p>
          <a:p>
            <a:pPr marL="457200" lvl="1" indent="0">
              <a:buNone/>
            </a:pPr>
            <a:r>
              <a:rPr lang="nb-NO" dirty="0">
                <a:solidFill>
                  <a:schemeClr val="tx1">
                    <a:lumMod val="85000"/>
                  </a:schemeClr>
                </a:solidFill>
                <a:effectLst/>
              </a:rPr>
              <a:t>(</a:t>
            </a:r>
            <a:r>
              <a:rPr lang="nb-NO" dirty="0" err="1">
                <a:solidFill>
                  <a:schemeClr val="tx1">
                    <a:lumMod val="85000"/>
                  </a:schemeClr>
                </a:solidFill>
                <a:effectLst/>
              </a:rPr>
              <a:t>Butenko</a:t>
            </a:r>
            <a:r>
              <a:rPr lang="nb-NO" dirty="0">
                <a:solidFill>
                  <a:schemeClr val="tx1">
                    <a:lumMod val="85000"/>
                  </a:schemeClr>
                </a:solidFill>
                <a:effectLst/>
              </a:rPr>
              <a:t> et al, 2022)</a:t>
            </a:r>
            <a:endParaRPr lang="en-US" b="0" i="0" dirty="0">
              <a:solidFill>
                <a:schemeClr val="tx1">
                  <a:lumMod val="85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4367253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C0CAA66-BC10-D55C-BD56-34C3F12062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191" y="609600"/>
            <a:ext cx="6573685" cy="190500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Kan NAV og helse samarbeide om arbeid?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9652F56-2E9F-C4DA-CBFD-9F9460F66E8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43192" y="2666999"/>
            <a:ext cx="6573684" cy="3216276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1500" dirty="0" err="1"/>
              <a:t>Selvfølgelig</a:t>
            </a:r>
            <a:r>
              <a:rPr lang="en-US" sz="1500" dirty="0"/>
              <a:t> </a:t>
            </a:r>
            <a:r>
              <a:rPr lang="en-US" sz="1500" dirty="0" err="1"/>
              <a:t>kan</a:t>
            </a:r>
            <a:r>
              <a:rPr lang="en-US" sz="1500" dirty="0"/>
              <a:t> vi det, men…</a:t>
            </a:r>
          </a:p>
          <a:p>
            <a:pPr lvl="1">
              <a:lnSpc>
                <a:spcPct val="90000"/>
              </a:lnSpc>
            </a:pPr>
            <a:r>
              <a:rPr lang="en-US" sz="1500" dirty="0" err="1"/>
              <a:t>Personavhengig</a:t>
            </a:r>
            <a:endParaRPr lang="en-US" sz="1500" dirty="0"/>
          </a:p>
          <a:p>
            <a:pPr lvl="1">
              <a:lnSpc>
                <a:spcPct val="90000"/>
              </a:lnSpc>
            </a:pPr>
            <a:r>
              <a:rPr lang="en-US" sz="1500" dirty="0" err="1"/>
              <a:t>Ressursspørsmål</a:t>
            </a:r>
            <a:endParaRPr lang="en-US" sz="1500" dirty="0"/>
          </a:p>
          <a:p>
            <a:pPr lvl="1">
              <a:lnSpc>
                <a:spcPct val="90000"/>
              </a:lnSpc>
            </a:pPr>
            <a:r>
              <a:rPr lang="en-US" sz="1500" dirty="0" err="1"/>
              <a:t>Hvem</a:t>
            </a:r>
            <a:r>
              <a:rPr lang="en-US" sz="1500" dirty="0"/>
              <a:t> </a:t>
            </a:r>
            <a:r>
              <a:rPr lang="en-US" sz="1500" dirty="0" err="1"/>
              <a:t>skal</a:t>
            </a:r>
            <a:r>
              <a:rPr lang="en-US" sz="1500" dirty="0"/>
              <a:t> vi </a:t>
            </a:r>
            <a:r>
              <a:rPr lang="en-US" sz="1500" dirty="0" err="1"/>
              <a:t>samarbeide</a:t>
            </a:r>
            <a:r>
              <a:rPr lang="en-US" sz="1500" dirty="0"/>
              <a:t> om? IPS er bra </a:t>
            </a:r>
            <a:r>
              <a:rPr lang="en-US" sz="1500" dirty="0" err="1"/>
              <a:t>behandling</a:t>
            </a:r>
            <a:r>
              <a:rPr lang="en-US" sz="1500" dirty="0"/>
              <a:t>, men er det </a:t>
            </a:r>
            <a:r>
              <a:rPr lang="en-US" sz="1500" dirty="0" err="1"/>
              <a:t>interessant</a:t>
            </a:r>
            <a:r>
              <a:rPr lang="en-US" sz="1500" dirty="0"/>
              <a:t> </a:t>
            </a:r>
            <a:r>
              <a:rPr lang="en-US" sz="1500" dirty="0" err="1"/>
              <a:t>som</a:t>
            </a:r>
            <a:r>
              <a:rPr lang="en-US" sz="1500" dirty="0"/>
              <a:t> </a:t>
            </a:r>
            <a:r>
              <a:rPr lang="en-US" sz="1500" dirty="0" err="1"/>
              <a:t>arbeidsmarkedstiltak</a:t>
            </a:r>
            <a:r>
              <a:rPr lang="en-US" sz="1500" dirty="0"/>
              <a:t>?</a:t>
            </a:r>
          </a:p>
          <a:p>
            <a:pPr lvl="1">
              <a:lnSpc>
                <a:spcPct val="90000"/>
              </a:lnSpc>
            </a:pPr>
            <a:r>
              <a:rPr lang="en-US" sz="1500" dirty="0" err="1"/>
              <a:t>Noen</a:t>
            </a:r>
            <a:r>
              <a:rPr lang="en-US" sz="1500" dirty="0"/>
              <a:t> </a:t>
            </a:r>
            <a:r>
              <a:rPr lang="en-US" sz="1500" dirty="0" err="1"/>
              <a:t>vil</a:t>
            </a:r>
            <a:r>
              <a:rPr lang="en-US" sz="1500" dirty="0"/>
              <a:t> ha </a:t>
            </a:r>
            <a:r>
              <a:rPr lang="en-US" sz="1500" dirty="0" err="1"/>
              <a:t>arbeid</a:t>
            </a:r>
            <a:r>
              <a:rPr lang="en-US" sz="1500" dirty="0"/>
              <a:t>, men </a:t>
            </a:r>
            <a:r>
              <a:rPr lang="en-US" sz="1500" dirty="0" err="1"/>
              <a:t>ikke</a:t>
            </a:r>
            <a:r>
              <a:rPr lang="en-US" sz="1500" dirty="0"/>
              <a:t> </a:t>
            </a:r>
            <a:r>
              <a:rPr lang="en-US" sz="1500" dirty="0" err="1"/>
              <a:t>behandling</a:t>
            </a:r>
            <a:r>
              <a:rPr lang="en-US" sz="1500" dirty="0"/>
              <a:t>… </a:t>
            </a:r>
          </a:p>
          <a:p>
            <a:pPr>
              <a:lnSpc>
                <a:spcPct val="90000"/>
              </a:lnSpc>
            </a:pPr>
            <a:r>
              <a:rPr lang="en-US" sz="1500" dirty="0"/>
              <a:t>Stort </a:t>
            </a:r>
            <a:r>
              <a:rPr lang="en-US" sz="1500" dirty="0" err="1"/>
              <a:t>behov</a:t>
            </a:r>
            <a:r>
              <a:rPr lang="en-US" sz="1500" dirty="0"/>
              <a:t> for </a:t>
            </a:r>
            <a:r>
              <a:rPr lang="en-US" sz="1500" dirty="0" err="1"/>
              <a:t>kunnskapsdeling</a:t>
            </a:r>
            <a:r>
              <a:rPr lang="en-US" sz="1500" dirty="0"/>
              <a:t> og </a:t>
            </a:r>
            <a:r>
              <a:rPr lang="en-US" sz="1500" dirty="0" err="1"/>
              <a:t>forenkling</a:t>
            </a:r>
            <a:endParaRPr lang="en-US" sz="1500" dirty="0"/>
          </a:p>
          <a:p>
            <a:pPr>
              <a:lnSpc>
                <a:spcPct val="90000"/>
              </a:lnSpc>
            </a:pPr>
            <a:r>
              <a:rPr lang="en-US" sz="1500" dirty="0" err="1"/>
              <a:t>Må</a:t>
            </a:r>
            <a:r>
              <a:rPr lang="en-US" sz="1500" dirty="0"/>
              <a:t> </a:t>
            </a:r>
            <a:r>
              <a:rPr lang="en-US" sz="1500" dirty="0" err="1"/>
              <a:t>enes</a:t>
            </a:r>
            <a:r>
              <a:rPr lang="en-US" sz="1500" dirty="0"/>
              <a:t> om at </a:t>
            </a:r>
            <a:r>
              <a:rPr lang="en-US" sz="1500" dirty="0" err="1"/>
              <a:t>vårt</a:t>
            </a:r>
            <a:r>
              <a:rPr lang="en-US" sz="1500" dirty="0"/>
              <a:t> </a:t>
            </a:r>
            <a:r>
              <a:rPr lang="en-US" sz="1500" dirty="0" err="1"/>
              <a:t>felles</a:t>
            </a:r>
            <a:r>
              <a:rPr lang="en-US" sz="1500" dirty="0"/>
              <a:t> </a:t>
            </a:r>
            <a:r>
              <a:rPr lang="en-US" sz="1500" dirty="0" err="1"/>
              <a:t>samfunnsoppdrag</a:t>
            </a:r>
            <a:r>
              <a:rPr lang="en-US" sz="1500" dirty="0"/>
              <a:t> er å </a:t>
            </a:r>
            <a:r>
              <a:rPr lang="en-US" sz="1500" dirty="0" err="1"/>
              <a:t>bidra</a:t>
            </a:r>
            <a:r>
              <a:rPr lang="en-US" sz="1500" dirty="0"/>
              <a:t> </a:t>
            </a:r>
            <a:r>
              <a:rPr lang="en-US" sz="1500" dirty="0" err="1"/>
              <a:t>til</a:t>
            </a:r>
            <a:r>
              <a:rPr lang="en-US" sz="1500" dirty="0"/>
              <a:t> at </a:t>
            </a:r>
            <a:r>
              <a:rPr lang="en-US" sz="1500" dirty="0" err="1"/>
              <a:t>flest</a:t>
            </a:r>
            <a:r>
              <a:rPr lang="en-US" sz="1500" dirty="0"/>
              <a:t> </a:t>
            </a:r>
            <a:r>
              <a:rPr lang="en-US" sz="1500" dirty="0" err="1"/>
              <a:t>mulig</a:t>
            </a:r>
            <a:r>
              <a:rPr lang="en-US" sz="1500" dirty="0"/>
              <a:t> </a:t>
            </a:r>
            <a:r>
              <a:rPr lang="en-US" sz="1500" dirty="0" err="1"/>
              <a:t>skal</a:t>
            </a:r>
            <a:r>
              <a:rPr lang="en-US" sz="1500" dirty="0"/>
              <a:t> </a:t>
            </a:r>
            <a:r>
              <a:rPr lang="en-US" sz="1500" dirty="0" err="1"/>
              <a:t>være</a:t>
            </a:r>
            <a:r>
              <a:rPr lang="en-US" sz="1500" dirty="0"/>
              <a:t> </a:t>
            </a:r>
            <a:r>
              <a:rPr lang="en-US" sz="1500" dirty="0" err="1"/>
              <a:t>aktive</a:t>
            </a:r>
            <a:r>
              <a:rPr lang="en-US" sz="1500" dirty="0"/>
              <a:t> </a:t>
            </a:r>
            <a:r>
              <a:rPr lang="en-US" sz="1500" dirty="0" err="1"/>
              <a:t>samfunnsborgere</a:t>
            </a:r>
            <a:r>
              <a:rPr lang="en-US" sz="1500" dirty="0"/>
              <a:t> – </a:t>
            </a:r>
            <a:r>
              <a:rPr lang="en-US" sz="1500" dirty="0" err="1"/>
              <a:t>arbeid</a:t>
            </a:r>
            <a:r>
              <a:rPr lang="en-US" sz="1500" dirty="0"/>
              <a:t> </a:t>
            </a:r>
            <a:r>
              <a:rPr lang="en-US" sz="1500" dirty="0" err="1"/>
              <a:t>eller</a:t>
            </a:r>
            <a:r>
              <a:rPr lang="en-US" sz="1500" dirty="0"/>
              <a:t> </a:t>
            </a:r>
            <a:r>
              <a:rPr lang="en-US" sz="1500" dirty="0" err="1"/>
              <a:t>utdanning</a:t>
            </a:r>
            <a:endParaRPr lang="en-US" sz="1500" dirty="0"/>
          </a:p>
          <a:p>
            <a:pPr>
              <a:lnSpc>
                <a:spcPct val="90000"/>
              </a:lnSpc>
            </a:pPr>
            <a:r>
              <a:rPr lang="en-US" sz="1500" dirty="0" err="1"/>
              <a:t>Når</a:t>
            </a:r>
            <a:r>
              <a:rPr lang="en-US" sz="1500" dirty="0"/>
              <a:t> </a:t>
            </a:r>
            <a:r>
              <a:rPr lang="en-US" sz="1500" dirty="0" err="1"/>
              <a:t>krybben</a:t>
            </a:r>
            <a:r>
              <a:rPr lang="en-US" sz="1500" dirty="0"/>
              <a:t> er tom bites </a:t>
            </a:r>
            <a:r>
              <a:rPr lang="en-US" sz="1500" dirty="0" err="1"/>
              <a:t>hestene</a:t>
            </a:r>
            <a:endParaRPr lang="en-US" sz="1500" dirty="0"/>
          </a:p>
        </p:txBody>
      </p:sp>
      <p:pic>
        <p:nvPicPr>
          <p:cNvPr id="5" name="Plassholder for innhold 4">
            <a:extLst>
              <a:ext uri="{FF2B5EF4-FFF2-40B4-BE49-F238E27FC236}">
                <a16:creationId xmlns:a16="http://schemas.microsoft.com/office/drawing/2014/main" id="{45A9AD83-BFD9-8942-8A85-FE34F309B54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7572020" y="2666999"/>
            <a:ext cx="3976788" cy="2302409"/>
          </a:xfrm>
          <a:prstGeom prst="roundRect">
            <a:avLst>
              <a:gd name="adj" fmla="val 3517"/>
            </a:avLst>
          </a:prstGeom>
          <a:ln w="38100">
            <a:gradFill flip="none" rotWithShape="1">
              <a:gsLst>
                <a:gs pos="0">
                  <a:srgbClr val="363D46"/>
                </a:gs>
                <a:gs pos="100000">
                  <a:srgbClr val="363D46">
                    <a:lumMod val="75000"/>
                  </a:srgb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</p:pic>
    </p:spTree>
    <p:extLst>
      <p:ext uri="{BB962C8B-B14F-4D97-AF65-F5344CB8AC3E}">
        <p14:creationId xmlns:p14="http://schemas.microsoft.com/office/powerpoint/2010/main" val="277241444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Nett">
  <a:themeElements>
    <a:clrScheme name="Nett">
      <a:dk1>
        <a:sysClr val="windowText" lastClr="000000"/>
      </a:dk1>
      <a:lt1>
        <a:sysClr val="window" lastClr="FFFFFF"/>
      </a:lt1>
      <a:dk2>
        <a:srgbClr val="363D46"/>
      </a:dk2>
      <a:lt2>
        <a:srgbClr val="EBEBEB"/>
      </a:lt2>
      <a:accent1>
        <a:srgbClr val="6F6F6F"/>
      </a:accent1>
      <a:accent2>
        <a:srgbClr val="BFBFA5"/>
      </a:accent2>
      <a:accent3>
        <a:srgbClr val="DCD084"/>
      </a:accent3>
      <a:accent4>
        <a:srgbClr val="E7BF5F"/>
      </a:accent4>
      <a:accent5>
        <a:srgbClr val="E9A039"/>
      </a:accent5>
      <a:accent6>
        <a:srgbClr val="CF7133"/>
      </a:accent6>
      <a:hlink>
        <a:srgbClr val="F28943"/>
      </a:hlink>
      <a:folHlink>
        <a:srgbClr val="F1B76C"/>
      </a:folHlink>
    </a:clrScheme>
    <a:fontScheme name="Nett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Nett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84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000000">
                <a:alpha val="5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25400" h="25400" prst="slope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28000"/>
                <a:satMod val="94000"/>
                <a:lumMod val="20000"/>
              </a:schemeClr>
              <a:schemeClr val="phClr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sh" id="{789EC3FE-34FD-429C-9918-760025E6C145}" vid="{B8BE45C0-8141-4D58-8C71-A009BC26FBBB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B4ABC25B1A7F4546834DC07304BFE463" ma:contentTypeVersion="5" ma:contentTypeDescription="Opprett et nytt dokument." ma:contentTypeScope="" ma:versionID="ffeddab4a80af9fc7656a056ed3b2c28">
  <xsd:schema xmlns:xsd="http://www.w3.org/2001/XMLSchema" xmlns:xs="http://www.w3.org/2001/XMLSchema" xmlns:p="http://schemas.microsoft.com/office/2006/metadata/properties" xmlns:ns2="3edffd6d-c9d2-433e-b06a-63d0c11731a1" xmlns:ns3="a2d28713-6eb6-4aa0-943b-5496727ef1a0" targetNamespace="http://schemas.microsoft.com/office/2006/metadata/properties" ma:root="true" ma:fieldsID="00f2760b3bdaf6ba8ba55dbf27d14b14" ns2:_="" ns3:_="">
    <xsd:import namespace="3edffd6d-c9d2-433e-b06a-63d0c11731a1"/>
    <xsd:import namespace="a2d28713-6eb6-4aa0-943b-5496727ef1a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edffd6d-c9d2-433e-b06a-63d0c11731a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2d28713-6eb6-4aa0-943b-5496727ef1a0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C591905-A811-45D1-A44B-D4999240A5F2}">
  <ds:schemaRefs>
    <ds:schemaRef ds:uri="http://schemas.microsoft.com/office/2006/documentManagement/types"/>
    <ds:schemaRef ds:uri="http://www.w3.org/XML/1998/namespace"/>
    <ds:schemaRef ds:uri="http://purl.org/dc/terms/"/>
    <ds:schemaRef ds:uri="http://schemas.microsoft.com/office/infopath/2007/PartnerControls"/>
    <ds:schemaRef ds:uri="http://purl.org/dc/elements/1.1/"/>
    <ds:schemaRef ds:uri="http://purl.org/dc/dcmitype/"/>
    <ds:schemaRef ds:uri="30ac3786-78c3-414b-815f-b4fca2e0bd42"/>
    <ds:schemaRef ds:uri="http://schemas.openxmlformats.org/package/2006/metadata/core-properties"/>
    <ds:schemaRef ds:uri="f979e152-3237-4567-8e98-aa3526074255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03714FEF-204A-4322-A2E5-AD8ABDF3C24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edffd6d-c9d2-433e-b06a-63d0c11731a1"/>
    <ds:schemaRef ds:uri="a2d28713-6eb6-4aa0-943b-5496727ef1a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40BA16CF-69EA-4443-BEE0-73385E2EEDD0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d3491420-1ae2-4120-89e6-e6f668f067e2}" enabled="1" method="Standard" siteId="{62366534-1ec3-4962-8869-9b5535279d0b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Nett</Template>
  <TotalTime>5467</TotalTime>
  <Words>583</Words>
  <Application>Microsoft Office PowerPoint</Application>
  <PresentationFormat>Widescreen</PresentationFormat>
  <Paragraphs>90</Paragraphs>
  <Slides>8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8</vt:i4>
      </vt:variant>
    </vt:vector>
  </HeadingPairs>
  <TitlesOfParts>
    <vt:vector size="13" baseType="lpstr">
      <vt:lpstr>Arial</vt:lpstr>
      <vt:lpstr>Calibri</vt:lpstr>
      <vt:lpstr>Century Gothic</vt:lpstr>
      <vt:lpstr>Segoe UI</vt:lpstr>
      <vt:lpstr>Nett</vt:lpstr>
      <vt:lpstr>Utfordringer I hverdagen når helsetjenestene og nav skal samarbeide om arbeid</vt:lpstr>
      <vt:lpstr>Selvfølgelig kan vi samarbeide – men det har sine utfordringer</vt:lpstr>
      <vt:lpstr>Samfunnsoppdraget</vt:lpstr>
      <vt:lpstr>arbeid og (u)helse</vt:lpstr>
      <vt:lpstr>IPS Follo</vt:lpstr>
      <vt:lpstr>PowerPoint-presentasjon</vt:lpstr>
      <vt:lpstr>Samarbeider vi på en hensiktsmessig måte?</vt:lpstr>
      <vt:lpstr>Kan NAV og helse samarbeide om arbeid?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IPS fra en NAV-leders perspektiv</dc:title>
  <dc:subject/>
  <dc:creator>Evensen, Stig</dc:creator>
  <cp:keywords/>
  <dc:description/>
  <cp:lastModifiedBy>Ugelstad, Helene</cp:lastModifiedBy>
  <cp:revision>2</cp:revision>
  <cp:lastPrinted>2020-04-21T11:47:02Z</cp:lastPrinted>
  <dcterms:created xsi:type="dcterms:W3CDTF">2024-03-20T09:27:59Z</dcterms:created>
  <dcterms:modified xsi:type="dcterms:W3CDTF">2025-06-23T05:37:09Z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0x010100B4ABC25B1A7F4546834DC07304BFE463</vt:lpwstr>
  </property>
  <property fmtid="{D5CDD505-2E9C-101B-9397-08002B2CF9AE}" pid="3" name="MSIP_Label_d3491420-1ae2-4120-89e6-e6f668f067e2_Enabled">
    <vt:lpwstr>true</vt:lpwstr>
  </property>
  <property fmtid="{D5CDD505-2E9C-101B-9397-08002B2CF9AE}" pid="4" name="MSIP_Label_d3491420-1ae2-4120-89e6-e6f668f067e2_SetDate">
    <vt:lpwstr>2020-07-17T09:01:45Z</vt:lpwstr>
  </property>
  <property fmtid="{D5CDD505-2E9C-101B-9397-08002B2CF9AE}" pid="5" name="MSIP_Label_d3491420-1ae2-4120-89e6-e6f668f067e2_Method">
    <vt:lpwstr>Standard</vt:lpwstr>
  </property>
  <property fmtid="{D5CDD505-2E9C-101B-9397-08002B2CF9AE}" pid="6" name="MSIP_Label_d3491420-1ae2-4120-89e6-e6f668f067e2_Name">
    <vt:lpwstr>d3491420-1ae2-4120-89e6-e6f668f067e2</vt:lpwstr>
  </property>
  <property fmtid="{D5CDD505-2E9C-101B-9397-08002B2CF9AE}" pid="7" name="MSIP_Label_d3491420-1ae2-4120-89e6-e6f668f067e2_SiteId">
    <vt:lpwstr>62366534-1ec3-4962-8869-9b5535279d0b</vt:lpwstr>
  </property>
  <property fmtid="{D5CDD505-2E9C-101B-9397-08002B2CF9AE}" pid="8" name="MSIP_Label_d3491420-1ae2-4120-89e6-e6f668f067e2_ActionId">
    <vt:lpwstr>6aab726e-71e4-4161-a674-ca875e604b1a</vt:lpwstr>
  </property>
  <property fmtid="{D5CDD505-2E9C-101B-9397-08002B2CF9AE}" pid="9" name="MSIP_Label_d3491420-1ae2-4120-89e6-e6f668f067e2_ContentBits">
    <vt:lpwstr>0</vt:lpwstr>
  </property>
  <property fmtid="{D5CDD505-2E9C-101B-9397-08002B2CF9AE}" pid="10" name="Order">
    <vt:r8>100</vt:r8>
  </property>
  <property fmtid="{D5CDD505-2E9C-101B-9397-08002B2CF9AE}" pid="11" name="xd_Signature">
    <vt:bool>false</vt:bool>
  </property>
  <property fmtid="{D5CDD505-2E9C-101B-9397-08002B2CF9AE}" pid="12" name="xd_ProgID">
    <vt:lpwstr/>
  </property>
  <property fmtid="{D5CDD505-2E9C-101B-9397-08002B2CF9AE}" pid="13" name="_ExtendedDescription">
    <vt:lpwstr/>
  </property>
  <property fmtid="{D5CDD505-2E9C-101B-9397-08002B2CF9AE}" pid="14" name="TriggerFlowInfo">
    <vt:lpwstr/>
  </property>
  <property fmtid="{D5CDD505-2E9C-101B-9397-08002B2CF9AE}" pid="15" name="ComplianceAssetId">
    <vt:lpwstr/>
  </property>
  <property fmtid="{D5CDD505-2E9C-101B-9397-08002B2CF9AE}" pid="16" name="TemplateUrl">
    <vt:lpwstr/>
  </property>
</Properties>
</file>