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389DB-D6D1-4F06-868C-F626EE3C36C7}" v="2" dt="2024-12-12T08:20:06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al Haavorsen" userId="d93775a3-24a5-40aa-99db-7c9d7ecddd5f" providerId="ADAL" clId="{91529159-BE53-446B-AA86-30DB9D3971F2}"/>
    <pc:docChg chg="undo custSel addSld delSld modSld addSection delSection">
      <pc:chgData name="Paal Haavorsen" userId="d93775a3-24a5-40aa-99db-7c9d7ecddd5f" providerId="ADAL" clId="{91529159-BE53-446B-AA86-30DB9D3971F2}" dt="2022-12-14T13:20:37.682" v="10" actId="47"/>
      <pc:docMkLst>
        <pc:docMk/>
      </pc:docMkLst>
      <pc:sldChg chg="modSp mod delDesignElem">
        <pc:chgData name="Paal Haavorsen" userId="d93775a3-24a5-40aa-99db-7c9d7ecddd5f" providerId="ADAL" clId="{91529159-BE53-446B-AA86-30DB9D3971F2}" dt="2022-12-14T13:19:46.816" v="4" actId="1076"/>
        <pc:sldMkLst>
          <pc:docMk/>
          <pc:sldMk cId="1275342140" sldId="258"/>
        </pc:sldMkLst>
      </pc:sldChg>
      <pc:sldChg chg="new del">
        <pc:chgData name="Paal Haavorsen" userId="d93775a3-24a5-40aa-99db-7c9d7ecddd5f" providerId="ADAL" clId="{91529159-BE53-446B-AA86-30DB9D3971F2}" dt="2022-12-14T13:18:43.582" v="1" actId="47"/>
        <pc:sldMkLst>
          <pc:docMk/>
          <pc:sldMk cId="1577286030" sldId="258"/>
        </pc:sldMkLst>
      </pc:sldChg>
      <pc:sldChg chg="new del">
        <pc:chgData name="Paal Haavorsen" userId="d93775a3-24a5-40aa-99db-7c9d7ecddd5f" providerId="ADAL" clId="{91529159-BE53-446B-AA86-30DB9D3971F2}" dt="2022-12-14T13:20:37.682" v="10" actId="47"/>
        <pc:sldMkLst>
          <pc:docMk/>
          <pc:sldMk cId="3702651879" sldId="259"/>
        </pc:sldMkLst>
      </pc:sldChg>
      <pc:sldChg chg="new del">
        <pc:chgData name="Paal Haavorsen" userId="d93775a3-24a5-40aa-99db-7c9d7ecddd5f" providerId="ADAL" clId="{91529159-BE53-446B-AA86-30DB9D3971F2}" dt="2022-12-14T13:20:13.252" v="7" actId="680"/>
        <pc:sldMkLst>
          <pc:docMk/>
          <pc:sldMk cId="3983440687" sldId="260"/>
        </pc:sldMkLst>
      </pc:sldChg>
    </pc:docChg>
  </pc:docChgLst>
  <pc:docChgLst>
    <pc:chgData name="Paal Haavorsen" userId="d93775a3-24a5-40aa-99db-7c9d7ecddd5f" providerId="ADAL" clId="{C4D389DB-D6D1-4F06-868C-F626EE3C36C7}"/>
    <pc:docChg chg="custSel modSld">
      <pc:chgData name="Paal Haavorsen" userId="d93775a3-24a5-40aa-99db-7c9d7ecddd5f" providerId="ADAL" clId="{C4D389DB-D6D1-4F06-868C-F626EE3C36C7}" dt="2024-12-12T12:04:12.909" v="421" actId="20577"/>
      <pc:docMkLst>
        <pc:docMk/>
      </pc:docMkLst>
      <pc:sldChg chg="modSp mod">
        <pc:chgData name="Paal Haavorsen" userId="d93775a3-24a5-40aa-99db-7c9d7ecddd5f" providerId="ADAL" clId="{C4D389DB-D6D1-4F06-868C-F626EE3C36C7}" dt="2024-12-12T08:21:01.126" v="137" actId="20577"/>
        <pc:sldMkLst>
          <pc:docMk/>
          <pc:sldMk cId="1275342140" sldId="258"/>
        </pc:sldMkLst>
        <pc:spChg chg="mod">
          <ac:chgData name="Paal Haavorsen" userId="d93775a3-24a5-40aa-99db-7c9d7ecddd5f" providerId="ADAL" clId="{C4D389DB-D6D1-4F06-868C-F626EE3C36C7}" dt="2024-12-12T08:19:26.670" v="35" actId="6549"/>
          <ac:spMkLst>
            <pc:docMk/>
            <pc:sldMk cId="1275342140" sldId="258"/>
            <ac:spMk id="2" creationId="{BA825614-C9D3-8990-DCF1-8A43AA3EE8E8}"/>
          </ac:spMkLst>
        </pc:spChg>
        <pc:spChg chg="mod">
          <ac:chgData name="Paal Haavorsen" userId="d93775a3-24a5-40aa-99db-7c9d7ecddd5f" providerId="ADAL" clId="{C4D389DB-D6D1-4F06-868C-F626EE3C36C7}" dt="2024-12-12T08:21:01.126" v="137" actId="20577"/>
          <ac:spMkLst>
            <pc:docMk/>
            <pc:sldMk cId="1275342140" sldId="258"/>
            <ac:spMk id="3" creationId="{5D4189EA-9CCB-0BD6-9E5B-3DCCD9959742}"/>
          </ac:spMkLst>
        </pc:spChg>
      </pc:sldChg>
      <pc:sldChg chg="modSp mod">
        <pc:chgData name="Paal Haavorsen" userId="d93775a3-24a5-40aa-99db-7c9d7ecddd5f" providerId="ADAL" clId="{C4D389DB-D6D1-4F06-868C-F626EE3C36C7}" dt="2024-12-12T12:04:12.909" v="421" actId="20577"/>
        <pc:sldMkLst>
          <pc:docMk/>
          <pc:sldMk cId="1505289814" sldId="259"/>
        </pc:sldMkLst>
        <pc:spChg chg="mod">
          <ac:chgData name="Paal Haavorsen" userId="d93775a3-24a5-40aa-99db-7c9d7ecddd5f" providerId="ADAL" clId="{C4D389DB-D6D1-4F06-868C-F626EE3C36C7}" dt="2024-12-12T12:04:12.909" v="421" actId="20577"/>
          <ac:spMkLst>
            <pc:docMk/>
            <pc:sldMk cId="1505289814" sldId="259"/>
            <ac:spMk id="3" creationId="{5D4189EA-9CCB-0BD6-9E5B-3DCCD995974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57A87F-D0A5-DDE2-B397-89601A04BF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C7A866C-095A-027C-7F89-4ECA25C00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908A20-36F4-E29D-C38F-FD34C6B28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596396-99C8-9D09-5FAB-015546E2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B36C7F-0830-4169-E6AB-07B21C6AC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169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4B5D99-FDB8-0F34-6CEB-A873D948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7925BE-5AAE-5ECE-287D-2BA3CB9C6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A4AA60-4B06-C16C-3A1C-39D009DAE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3F00C14-219E-1117-FE59-56465F573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96048D-45F8-10C9-B92D-1BF826A4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8297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19CF05-873D-33A1-CB78-1DC248683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2C4D1D-C240-D1A2-6637-A8C3B6CBB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339BB9-8248-0BBC-192F-755D6574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86842A-9FC2-BA87-C7EB-7BAB3777E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A877F5-BA19-5C32-2386-612159B6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36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EC1173-3CA4-14DE-B043-21104D23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E9AAD7-23B9-0039-27AB-A8411D3FC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E2EBD06-3826-02E0-D689-3FA0D4A2D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D0F2FEE-B183-809A-CBA2-D99E65EE4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8F0FEE-0244-E28C-76F0-97CF1894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060B5EF-2347-7AE1-9EB5-DD0E518A3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5850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85EFB0-FFFD-7CDE-7C07-BA5C0A356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8AC206-A30E-77A1-18FD-7E82A7BF4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CF5B46B-813E-799E-8C57-522754B89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3CCA31A-DB73-164B-5226-804E3A44F6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87ED8DF-1A2C-F77F-5389-AB9783EFC4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863AC3F-F8FF-6266-53D4-8B1BBF56A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B3B3AC-F3E2-BC1B-F0C8-9477163F2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6A85360-2D75-0317-D939-159F00024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48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65648E-A000-D66B-4215-BA273C19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F7376D9-48BD-7D6D-9D3B-CD66CF8EB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6F830DE-C067-69B3-55D4-FCD9DAE33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0812B4-FF20-FB0B-8423-F836E660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837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63CE4CD-69A7-C5C7-EEB8-58BF7135D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6E9298C-2D13-C6EC-446E-A61BCE1B0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1185A74-337E-04FF-DFD8-FCD925435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611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34BEFF-DE24-1FFE-F853-F40EBF27A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C9D586-FA9C-798B-3BD6-254EB082E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73761AA-A089-1411-8128-8D69B9CB0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4B69FBF-2C2B-A1A9-CB44-B908334F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7E4B4A-B97F-6D47-EEB8-BC51B05B2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2BF6AE0-D005-94ED-3BEE-DA180176D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61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57B951-1ABD-BBAA-C3AB-A3C7A8AED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45754D3-A806-6F2E-A7C7-109C73803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CF2CA97-8FDB-6537-7FF9-5F5DB58CD7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9BDCF65-73AF-397B-B7A6-C512617B8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089EAE-01DD-6551-5AE8-4A51039AA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D37620-9520-B2B2-3ECE-E8AF6E21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92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AEF7C0-C80F-FBFF-8939-DC7C5D2BD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6A2805D-7B22-EF6F-5C4C-CB81BA487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123DAF-0A81-C199-4371-F7E4863F5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E787B2-964F-31C5-CD83-3F8193145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789370-E253-D251-FE3E-B0D666D6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4251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061AA0B-A448-8DFE-E4B8-07CDF2EA7D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0EF5F89-4D70-6172-805C-C52598953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83788E-8448-8601-688E-66BD7593C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5F36107-52F3-C60A-5DEF-F4E5A0904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F2626D-DD82-9EC5-EFB9-9D39B7EAD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29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2E7837F-4315-8678-27F7-E6DBB6F7F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7A3080-673C-B687-08DD-09AFE74AF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D7E46C-5A36-9967-7C91-56376FADDE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519EA-DA29-44A2-8D2E-99F328DE4AF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D35025-380B-D11A-6981-4B282B34A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266A41-2A1B-14B1-A851-D46E23491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52686-1842-4E8C-A617-FD1CFDC5F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783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pha@nhosh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57E76F9-D34A-4207-A8FA-E58FFB1A11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3" r="19015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88EFFCC-2DFF-BF6D-5645-240046F9C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nb-NO" sz="4800" dirty="0"/>
              <a:t>Hvorfor bli medlem i </a:t>
            </a:r>
            <a:r>
              <a:rPr lang="nb-NO" sz="4800" dirty="0" err="1"/>
              <a:t>Rehabilitation</a:t>
            </a:r>
            <a:r>
              <a:rPr lang="nb-NO" sz="4800" dirty="0"/>
              <a:t> International Norge?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28EC351-D6B6-1DBA-71D4-F453345D1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nb-NO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525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A825614-C9D3-8990-DCF1-8A43AA3E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nb-NO" sz="4000" dirty="0"/>
              <a:t>Du vil ha nytte av medlemskap fordi: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4189EA-9CCB-0BD6-9E5B-3DCCD9959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nb-NO" sz="2400" dirty="0"/>
              <a:t>Gir deg bred forståelse av rehabiliteringsfeltet i Norge</a:t>
            </a:r>
          </a:p>
          <a:p>
            <a:r>
              <a:rPr lang="nb-NO" sz="2400" dirty="0"/>
              <a:t>Gir støtte til arbeidet med å presse myndigheter til å bedre rehabiliteringsarbeidet i Norge</a:t>
            </a:r>
          </a:p>
          <a:p>
            <a:r>
              <a:rPr lang="nb-NO" sz="2400" dirty="0"/>
              <a:t>Har særlig fokus på tverrfaglig og tverrsektorielt samarbeide innen </a:t>
            </a:r>
            <a:r>
              <a:rPr lang="nb-NO" sz="2400" dirty="0" err="1"/>
              <a:t>rehab</a:t>
            </a:r>
            <a:r>
              <a:rPr lang="nb-NO" sz="2400" dirty="0"/>
              <a:t>. feltet</a:t>
            </a:r>
          </a:p>
          <a:p>
            <a:r>
              <a:rPr lang="nb-NO" sz="2400" dirty="0"/>
              <a:t>Faglig fellesskap og kompetansepåfyll</a:t>
            </a:r>
          </a:p>
          <a:p>
            <a:endParaRPr lang="nb-NO" sz="2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57E76F9-D34A-4207-A8FA-E58FFB1A1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67" y="2183361"/>
            <a:ext cx="4170530" cy="252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17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825614-C9D3-8990-DCF1-8A43AA3E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40391"/>
            <a:ext cx="5323715" cy="1025942"/>
          </a:xfrm>
        </p:spPr>
        <p:txBody>
          <a:bodyPr anchor="b">
            <a:normAutofit fontScale="90000"/>
          </a:bodyPr>
          <a:lstStyle/>
          <a:p>
            <a:r>
              <a:rPr lang="nb-NO" sz="4000" dirty="0"/>
              <a:t>Foreløpig program </a:t>
            </a:r>
            <a:r>
              <a:rPr lang="nb-NO" sz="4000" dirty="0" err="1"/>
              <a:t>Rehab</a:t>
            </a:r>
            <a:r>
              <a:rPr lang="nb-NO" sz="4000" dirty="0"/>
              <a:t>-lunsjer 1. halvår 2025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4189EA-9CCB-0BD6-9E5B-3DCCD9959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1930400"/>
            <a:ext cx="5315189" cy="4724400"/>
          </a:xfrm>
        </p:spPr>
        <p:txBody>
          <a:bodyPr anchor="t">
            <a:normAutofit fontScale="92500" lnSpcReduction="20000"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30. januar – Bli kjent med Nav-tiltaket</a:t>
            </a:r>
            <a:r>
              <a:rPr lang="nb-NO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Funksjonsassistanse? v/Trond Hjørnevik, rådgiver i arbeidsrettet veiledningstjeneste/ Koordinator arbeid og utdanning, NAV Hjelpemiddelsentral Vestfold og Telemark</a:t>
            </a:r>
            <a:endParaRPr lang="nb-NO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27. februar – Heidi Marie Kirkeng Meling, forsker ved </a:t>
            </a: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Norce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- "Bærekraftig arbeidsdeltakelse og retur til arbeid for personer med depresjon"</a:t>
            </a:r>
            <a:endParaRPr lang="nb-NO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20. mars – Hva har IA-avtale(ene) betydd for utviklingen innen rehabiliteringstenkningen i Norge? Ved Geir Riise. Nestor innen </a:t>
            </a: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rehab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-feltet og IA-avtalens far!</a:t>
            </a:r>
            <a:endParaRPr lang="nb-NO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24. april – "Nav Hjelpemiddelsentral, vi kan tilrettelegge mer enn du tror!" v/Hilde Kristine Braadland, seniorrådgiver ved Nav Hjelpemiddelsentral i Vest Viken</a:t>
            </a:r>
            <a:endParaRPr lang="nb-NO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22. mai – "Sosiale utfordringer etter hjerneskade, ikke minst i den yrkesrettede rehabiliteringen" v/Martin Matre, spesialist i klinisk nevropsykologi v/Sunnaas sykehus. </a:t>
            </a:r>
            <a:endParaRPr lang="nb-NO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19. juni – IPS (</a:t>
            </a: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Individual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placement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and Support) – et kritisk blikk på en viktig metode. </a:t>
            </a:r>
            <a:r>
              <a:rPr lang="nb-NO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endParaRPr lang="nb-NO" sz="24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57E76F9-D34A-4207-A8FA-E58FFB1A1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67" y="2183361"/>
            <a:ext cx="4170530" cy="252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89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825614-C9D3-8990-DCF1-8A43AA3E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40391"/>
            <a:ext cx="5323715" cy="1642970"/>
          </a:xfrm>
        </p:spPr>
        <p:txBody>
          <a:bodyPr anchor="b">
            <a:normAutofit/>
          </a:bodyPr>
          <a:lstStyle/>
          <a:p>
            <a:endParaRPr lang="nb-NO" sz="4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4189EA-9CCB-0BD6-9E5B-3DCCD9959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nb-NO" sz="2400" dirty="0"/>
              <a:t>Send melding til Paal Haavorsen – </a:t>
            </a:r>
          </a:p>
          <a:p>
            <a:pPr marL="0" indent="0">
              <a:buNone/>
            </a:pPr>
            <a:r>
              <a:rPr lang="nb-NO" sz="2400" dirty="0">
                <a:hlinkClick r:id="rId2"/>
              </a:rPr>
              <a:t>pha@nhosh.no</a:t>
            </a:r>
            <a:r>
              <a:rPr lang="nb-NO" sz="2400" dirty="0"/>
              <a:t> om du ønsker medlemskap.</a:t>
            </a:r>
          </a:p>
          <a:p>
            <a:pPr marL="0" indent="0">
              <a:buNone/>
            </a:pPr>
            <a:r>
              <a:rPr lang="nb-NO" sz="2400" dirty="0"/>
              <a:t>Eller telefon 959 38 567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57E76F9-D34A-4207-A8FA-E58FFB1A11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67" y="2183361"/>
            <a:ext cx="4170530" cy="252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42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246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Symbol</vt:lpstr>
      <vt:lpstr>Office-tema</vt:lpstr>
      <vt:lpstr>Hvorfor bli medlem i Rehabilitation International Norge?</vt:lpstr>
      <vt:lpstr>Du vil ha nytte av medlemskap fordi:</vt:lpstr>
      <vt:lpstr>Foreløpig program Rehab-lunsjer 1. halvår 2025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Hvorfor bli medlem i Rehabilitation International Norge?</dc:title>
  <dc:creator>Paal Haavorsen</dc:creator>
  <cp:lastModifiedBy>Paal Haavorsen</cp:lastModifiedBy>
  <cp:revision>1</cp:revision>
  <dcterms:created xsi:type="dcterms:W3CDTF">2022-12-14T13:08:59Z</dcterms:created>
  <dcterms:modified xsi:type="dcterms:W3CDTF">2024-12-12T12:04:21Z</dcterms:modified>
</cp:coreProperties>
</file>